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75" r:id="rId5"/>
    <p:sldMasterId id="2147483663" r:id="rId6"/>
  </p:sldMasterIdLst>
  <p:notesMasterIdLst>
    <p:notesMasterId r:id="rId27"/>
  </p:notesMasterIdLst>
  <p:sldIdLst>
    <p:sldId id="256" r:id="rId7"/>
    <p:sldId id="257" r:id="rId8"/>
    <p:sldId id="6189" r:id="rId9"/>
    <p:sldId id="6172" r:id="rId10"/>
    <p:sldId id="6175" r:id="rId11"/>
    <p:sldId id="6188" r:id="rId12"/>
    <p:sldId id="6191" r:id="rId13"/>
    <p:sldId id="258" r:id="rId14"/>
    <p:sldId id="259" r:id="rId15"/>
    <p:sldId id="342" r:id="rId16"/>
    <p:sldId id="275" r:id="rId17"/>
    <p:sldId id="262" r:id="rId18"/>
    <p:sldId id="511" r:id="rId19"/>
    <p:sldId id="6187" r:id="rId20"/>
    <p:sldId id="279" r:id="rId21"/>
    <p:sldId id="290" r:id="rId22"/>
    <p:sldId id="280" r:id="rId23"/>
    <p:sldId id="6192" r:id="rId24"/>
    <p:sldId id="6193" r:id="rId25"/>
    <p:sldId id="761" r:id="rId26"/>
  </p:sldIdLst>
  <p:sldSz cx="17297400" cy="975201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Helvetica Neue" panose="020B0604020202020204" charset="0"/>
      <p:regular r:id="rId38"/>
      <p:bold r:id="rId39"/>
      <p:italic r:id="rId40"/>
      <p:boldItalic r:id="rId41"/>
    </p:embeddedFont>
    <p:embeddedFont>
      <p:font typeface="Helvetica Neue Light" panose="020B0604020202020204" charset="0"/>
      <p:regular r:id="rId42"/>
      <p:bold r:id="rId43"/>
      <p:italic r:id="rId44"/>
      <p:boldItalic r:id="rId45"/>
    </p:embeddedFont>
    <p:embeddedFont>
      <p:font typeface="Rockwell" panose="02060603020205020403" pitchFamily="18" charset="0"/>
      <p:regular r:id="rId46"/>
      <p:bold r:id="rId47"/>
      <p:italic r:id="rId48"/>
      <p:boldItalic r:id="rId49"/>
    </p:embeddedFont>
    <p:embeddedFont>
      <p:font typeface="Segoe UI" panose="020B0502040204020203" pitchFamily="34" charset="0"/>
      <p:regular r:id="rId50"/>
      <p:bold r:id="rId51"/>
      <p:italic r:id="rId52"/>
      <p:boldItalic r:id="rId53"/>
    </p:embeddedFont>
    <p:embeddedFont>
      <p:font typeface="Verdana" panose="020B060403050404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1" userDrawn="1">
          <p15:clr>
            <a:srgbClr val="A4A3A4"/>
          </p15:clr>
        </p15:guide>
        <p15:guide id="2" pos="5448" userDrawn="1">
          <p15:clr>
            <a:srgbClr val="A4A3A4"/>
          </p15:clr>
        </p15:guide>
        <p15:guide id="3" orient="horz" pos="3072" userDrawn="1">
          <p15:clr>
            <a:srgbClr val="A4A3A4"/>
          </p15:clr>
        </p15:guide>
        <p15:guide id="4" orient="horz" pos="1416" userDrawn="1">
          <p15:clr>
            <a:srgbClr val="A4A3A4"/>
          </p15:clr>
        </p15:guide>
        <p15:guide id="5" orient="horz" pos="849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8" roundtripDataSignature="AMtx7mjTrhDTU2v1z07565FBNbUn+cng0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50646D-0E4B-4CCC-BAC2-3438C18280F5}" v="105" dt="2024-06-24T14:00:50.642"/>
  </p1510:revLst>
</p1510:revInfo>
</file>

<file path=ppt/tableStyles.xml><?xml version="1.0" encoding="utf-8"?>
<a:tblStyleLst xmlns:a="http://schemas.openxmlformats.org/drawingml/2006/main" def="{849E4B89-8A75-4026-95B9-4A8AE8AC16B3}">
  <a:tblStyle styleId="{849E4B89-8A75-4026-95B9-4A8AE8AC16B3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F0F0"/>
          </a:solidFill>
        </a:fill>
      </a:tcStyle>
    </a:wholeTbl>
    <a:band1H>
      <a:tcTxStyle/>
      <a:tcStyle>
        <a:tcBdr/>
        <a:fill>
          <a:solidFill>
            <a:srgbClr val="E0E0E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0E0E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42" d="100"/>
          <a:sy n="42" d="100"/>
        </p:scale>
        <p:origin x="840" y="40"/>
      </p:cViewPr>
      <p:guideLst>
        <p:guide orient="horz" pos="3071"/>
        <p:guide pos="5448"/>
        <p:guide orient="horz" pos="3072"/>
        <p:guide orient="horz" pos="1416"/>
        <p:guide orient="horz" pos="84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2.fntdata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63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font" Target="fonts/font2.fntdata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customschemas.google.com/relationships/presentationmetadata" Target="metadata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8" Type="http://schemas.openxmlformats.org/officeDocument/2006/relationships/slide" Target="slides/slide2.xml"/><Relationship Id="rId51" Type="http://schemas.openxmlformats.org/officeDocument/2006/relationships/font" Target="fonts/font2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10" Type="http://schemas.openxmlformats.org/officeDocument/2006/relationships/slide" Target="slides/slide4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292727284494751E-2"/>
          <c:y val="2.7953104702853313E-2"/>
          <c:w val="0.94657439947762845"/>
          <c:h val="0.8485588439487699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noFill/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6"/>
            <c:invertIfNegative val="0"/>
            <c:bubble3D val="0"/>
            <c:spPr>
              <a:solidFill>
                <a:srgbClr val="FFC000"/>
              </a:solidFill>
              <a:ln w="9525" cap="flat" cmpd="sng" algn="ctr">
                <a:noFill/>
                <a:rou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32F-46C3-AB08-2BB500EAFA1A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6"/>
              </a:solidFill>
              <a:ln w="9525" cap="flat" cmpd="sng" algn="ctr">
                <a:noFill/>
                <a:rou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32F-46C3-AB08-2BB500EAFA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Hoja1!$A$2:$A$18</c:f>
              <c:strCache>
                <c:ptCount val="17"/>
                <c:pt idx="0">
                  <c:v>Argentina</c:v>
                </c:pt>
                <c:pt idx="1">
                  <c:v>Brasil</c:v>
                </c:pt>
                <c:pt idx="2">
                  <c:v>Bolivia</c:v>
                </c:pt>
                <c:pt idx="3">
                  <c:v>Colombia</c:v>
                </c:pt>
                <c:pt idx="4">
                  <c:v>Costa Rica</c:v>
                </c:pt>
                <c:pt idx="5">
                  <c:v>Chile</c:v>
                </c:pt>
                <c:pt idx="6">
                  <c:v>Global hoy</c:v>
                </c:pt>
                <c:pt idx="7">
                  <c:v>Ecuador</c:v>
                </c:pt>
                <c:pt idx="8">
                  <c:v>El Salvador</c:v>
                </c:pt>
                <c:pt idx="9">
                  <c:v>Panamá</c:v>
                </c:pt>
                <c:pt idx="10">
                  <c:v>Paraguay</c:v>
                </c:pt>
                <c:pt idx="11">
                  <c:v>Perú</c:v>
                </c:pt>
                <c:pt idx="12">
                  <c:v>Rep. Dom.</c:v>
                </c:pt>
                <c:pt idx="13">
                  <c:v>T&amp;T</c:v>
                </c:pt>
                <c:pt idx="14">
                  <c:v>Uruguay</c:v>
                </c:pt>
                <c:pt idx="15">
                  <c:v>Venezuela</c:v>
                </c:pt>
                <c:pt idx="16">
                  <c:v>Meta Global 2030</c:v>
                </c:pt>
              </c:strCache>
            </c:strRef>
          </c:cat>
          <c:val>
            <c:numRef>
              <c:f>Hoja1!$B$2:$B$18</c:f>
              <c:numCache>
                <c:formatCode>General</c:formatCode>
                <c:ptCount val="17"/>
                <c:pt idx="0">
                  <c:v>347</c:v>
                </c:pt>
                <c:pt idx="1">
                  <c:v>142</c:v>
                </c:pt>
                <c:pt idx="2">
                  <c:v>311</c:v>
                </c:pt>
                <c:pt idx="3">
                  <c:v>193</c:v>
                </c:pt>
                <c:pt idx="4">
                  <c:v>33</c:v>
                </c:pt>
                <c:pt idx="5">
                  <c:v>374</c:v>
                </c:pt>
                <c:pt idx="6">
                  <c:v>455</c:v>
                </c:pt>
                <c:pt idx="7">
                  <c:v>138</c:v>
                </c:pt>
                <c:pt idx="8">
                  <c:v>186</c:v>
                </c:pt>
                <c:pt idx="9">
                  <c:v>194</c:v>
                </c:pt>
                <c:pt idx="10">
                  <c:v>24</c:v>
                </c:pt>
                <c:pt idx="11">
                  <c:v>234</c:v>
                </c:pt>
                <c:pt idx="12">
                  <c:v>540</c:v>
                </c:pt>
                <c:pt idx="13">
                  <c:v>520</c:v>
                </c:pt>
                <c:pt idx="14">
                  <c:v>152</c:v>
                </c:pt>
                <c:pt idx="15">
                  <c:v>231</c:v>
                </c:pt>
                <c:pt idx="16">
                  <c:v>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FB-4C61-8CBA-CF7591EC18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405765792"/>
        <c:axId val="1405759552"/>
      </c:barChart>
      <c:catAx>
        <c:axId val="1405765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405759552"/>
        <c:crosses val="autoZero"/>
        <c:auto val="1"/>
        <c:lblAlgn val="ctr"/>
        <c:lblOffset val="100"/>
        <c:noMultiLvlLbl val="0"/>
      </c:catAx>
      <c:valAx>
        <c:axId val="1405759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405765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b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Costo promedio de programas EE (2000-04)</c:v>
                </c:pt>
                <c:pt idx="1">
                  <c:v>Generación de carga base </c:v>
                </c:pt>
                <c:pt idx="2">
                  <c:v>Generación pico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2.9000000000000001E-2</c:v>
                </c:pt>
                <c:pt idx="1">
                  <c:v>5.8000000000000003E-2</c:v>
                </c:pt>
                <c:pt idx="2">
                  <c:v>0.16700000000000001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6F-4206-8E53-775D0FDCE78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9360640"/>
        <c:axId val="89395200"/>
      </c:barChart>
      <c:catAx>
        <c:axId val="89360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US" sz="1600">
                <a:solidFill>
                  <a:srgbClr val="595959"/>
                </a:solidFill>
              </a:defRPr>
            </a:pPr>
            <a:endParaRPr lang="es-EC"/>
          </a:p>
        </c:txPr>
        <c:crossAx val="89395200"/>
        <c:crosses val="autoZero"/>
        <c:auto val="1"/>
        <c:lblAlgn val="ctr"/>
        <c:lblOffset val="100"/>
        <c:noMultiLvlLbl val="0"/>
      </c:catAx>
      <c:valAx>
        <c:axId val="8939520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n-US" b="0">
                    <a:solidFill>
                      <a:srgbClr val="595959"/>
                    </a:solidFill>
                  </a:defRPr>
                </a:pPr>
                <a:r>
                  <a:rPr lang="en-US" b="0" dirty="0">
                    <a:solidFill>
                      <a:srgbClr val="595959"/>
                    </a:solidFill>
                  </a:rPr>
                  <a:t>$/</a:t>
                </a:r>
                <a:r>
                  <a:rPr lang="en-US" b="0" dirty="0" err="1">
                    <a:solidFill>
                      <a:srgbClr val="595959"/>
                    </a:solidFill>
                  </a:rPr>
                  <a:t>Kwh</a:t>
                </a:r>
                <a:endParaRPr lang="en-US" b="0" dirty="0">
                  <a:solidFill>
                    <a:srgbClr val="595959"/>
                  </a:solidFill>
                </a:endParaRPr>
              </a:p>
            </c:rich>
          </c:tx>
          <c:overlay val="0"/>
        </c:title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lang="en-US">
                <a:solidFill>
                  <a:srgbClr val="595959"/>
                </a:solidFill>
              </a:defRPr>
            </a:pPr>
            <a:endParaRPr lang="es-EC"/>
          </a:p>
        </c:txPr>
        <c:crossAx val="893606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EC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image" Target="../media/image39.png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image" Target="../media/image39.png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4A0128-CE87-4AB5-BE03-F5127D540F1B}" type="doc">
      <dgm:prSet loTypeId="urn:microsoft.com/office/officeart/2005/8/layout/vList4" loCatId="list" qsTypeId="urn:microsoft.com/office/officeart/2005/8/quickstyle/3d4" qsCatId="3D" csTypeId="urn:microsoft.com/office/officeart/2005/8/colors/accent1_3" csCatId="accent1" phldr="1"/>
      <dgm:spPr/>
      <dgm:t>
        <a:bodyPr/>
        <a:lstStyle/>
        <a:p>
          <a:endParaRPr lang="es-PA"/>
        </a:p>
      </dgm:t>
    </dgm:pt>
    <dgm:pt modelId="{7B51F07F-C327-4370-9784-07372F91D219}">
      <dgm:prSet phldrT="[Texto]" custT="1"/>
      <dgm:spPr/>
      <dgm:t>
        <a:bodyPr/>
        <a:lstStyle/>
        <a:p>
          <a:r>
            <a:rPr lang="es-CO" sz="2400" b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Fortalecimiento, modernización y expansión de los sistemas de transmisión y distribución incluyendo las interconexiones internacionales (“</a:t>
          </a:r>
          <a:r>
            <a:rPr lang="es-CO" sz="2400" b="0" i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sin transmisión no hay transición”</a:t>
          </a:r>
          <a:r>
            <a:rPr lang="es-CO" sz="2400" b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)</a:t>
          </a:r>
          <a:endParaRPr lang="es-PA" sz="2400" b="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6AD10D4-6A7C-4C11-81D3-25D2DB11C3EF}" type="parTrans" cxnId="{9F8AD5B3-7812-4383-B454-E359584AA363}">
      <dgm:prSet/>
      <dgm:spPr/>
      <dgm:t>
        <a:bodyPr/>
        <a:lstStyle/>
        <a:p>
          <a:endParaRPr lang="es-PA" sz="2000" b="0">
            <a:solidFill>
              <a:schemeClr val="bg2">
                <a:lumMod val="75000"/>
              </a:schemeClr>
            </a:solidFill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59622D9-178F-41E2-8992-652D0C7B6091}" type="sibTrans" cxnId="{9F8AD5B3-7812-4383-B454-E359584AA363}">
      <dgm:prSet/>
      <dgm:spPr/>
      <dgm:t>
        <a:bodyPr/>
        <a:lstStyle/>
        <a:p>
          <a:endParaRPr lang="es-PA" sz="2000" b="0">
            <a:solidFill>
              <a:schemeClr val="bg2">
                <a:lumMod val="75000"/>
              </a:schemeClr>
            </a:solidFill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58BA6D15-CBAB-49D9-BEB0-731AFA32E7D9}">
      <dgm:prSet phldrT="[Texto]" custT="1"/>
      <dgm:spPr/>
      <dgm:t>
        <a:bodyPr/>
        <a:lstStyle/>
        <a:p>
          <a:r>
            <a:rPr lang="es-CO" sz="2400" b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Reacondicionamiento y renovación (“</a:t>
          </a:r>
          <a:r>
            <a:rPr lang="es-CO" sz="2400" b="0" dirty="0" err="1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overhauling</a:t>
          </a:r>
          <a:r>
            <a:rPr lang="es-CO" sz="2400" b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”) de plantas de generación hidráulica</a:t>
          </a:r>
          <a:endParaRPr lang="es-PA" sz="2400" b="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02D6B2AB-754E-4603-8BFD-DA5667172C66}" type="parTrans" cxnId="{C72712FC-FD9E-442C-BC2F-F6DE841CAFE5}">
      <dgm:prSet/>
      <dgm:spPr/>
      <dgm:t>
        <a:bodyPr/>
        <a:lstStyle/>
        <a:p>
          <a:endParaRPr lang="es-PA" sz="2000" b="0">
            <a:solidFill>
              <a:schemeClr val="bg2">
                <a:lumMod val="75000"/>
              </a:schemeClr>
            </a:solidFill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A0DBED4-7CB7-467E-9743-30B2739D713F}" type="sibTrans" cxnId="{C72712FC-FD9E-442C-BC2F-F6DE841CAFE5}">
      <dgm:prSet/>
      <dgm:spPr/>
      <dgm:t>
        <a:bodyPr/>
        <a:lstStyle/>
        <a:p>
          <a:endParaRPr lang="es-PA" sz="2000" b="0">
            <a:solidFill>
              <a:schemeClr val="bg2">
                <a:lumMod val="75000"/>
              </a:schemeClr>
            </a:solidFill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46217D0-948A-40E7-B797-3988AD1C0053}">
      <dgm:prSet phldrT="[Texto]" custT="1"/>
      <dgm:spPr/>
      <dgm:t>
        <a:bodyPr/>
        <a:lstStyle/>
        <a:p>
          <a:r>
            <a:rPr lang="es-CO" sz="2400" b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Incorporación de nueva capacidad de generación a partir de fuentes renovables (hidráulicos, </a:t>
          </a:r>
          <a:r>
            <a:rPr lang="es-VE" sz="2400" b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eólicos, solares, geotérmicos y de biocombustibles) 	</a:t>
          </a:r>
        </a:p>
      </dgm:t>
    </dgm:pt>
    <dgm:pt modelId="{8D43AC96-0B82-4492-9461-9784EBB306D5}" type="parTrans" cxnId="{57E8E281-16DA-440C-AC5A-E6584E5D445D}">
      <dgm:prSet/>
      <dgm:spPr/>
      <dgm:t>
        <a:bodyPr/>
        <a:lstStyle/>
        <a:p>
          <a:endParaRPr lang="es-PA" sz="2000" b="0">
            <a:solidFill>
              <a:schemeClr val="bg2">
                <a:lumMod val="75000"/>
              </a:schemeClr>
            </a:solidFill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22AB960B-27AA-46EE-BD18-8172A61DD6A1}" type="sibTrans" cxnId="{57E8E281-16DA-440C-AC5A-E6584E5D445D}">
      <dgm:prSet/>
      <dgm:spPr/>
      <dgm:t>
        <a:bodyPr/>
        <a:lstStyle/>
        <a:p>
          <a:endParaRPr lang="es-PA" sz="2000" b="0">
            <a:solidFill>
              <a:schemeClr val="bg2">
                <a:lumMod val="75000"/>
              </a:schemeClr>
            </a:solidFill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B50C19C-4630-46AF-B4AE-E7C543CFB815}">
      <dgm:prSet phldrT="[Texto]" custT="1"/>
      <dgm:spPr/>
      <dgm:t>
        <a:bodyPr/>
        <a:lstStyle/>
        <a:p>
          <a:r>
            <a:rPr lang="es-VE" sz="2400" b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El gas como combustible fósil de la transición</a:t>
          </a:r>
        </a:p>
      </dgm:t>
    </dgm:pt>
    <dgm:pt modelId="{A9749654-51D2-4CF4-8A8A-51A05317D3BE}" type="parTrans" cxnId="{62C43ADC-B592-4042-B260-0B61EB6D0449}">
      <dgm:prSet/>
      <dgm:spPr/>
      <dgm:t>
        <a:bodyPr/>
        <a:lstStyle/>
        <a:p>
          <a:endParaRPr lang="es-PA" sz="2000" b="0">
            <a:solidFill>
              <a:schemeClr val="bg2">
                <a:lumMod val="75000"/>
              </a:schemeClr>
            </a:solidFill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3F5048CD-0E9F-4865-B5DA-9D752BBA7DF5}" type="sibTrans" cxnId="{62C43ADC-B592-4042-B260-0B61EB6D0449}">
      <dgm:prSet/>
      <dgm:spPr/>
      <dgm:t>
        <a:bodyPr/>
        <a:lstStyle/>
        <a:p>
          <a:endParaRPr lang="es-PA" sz="2000" b="0">
            <a:solidFill>
              <a:schemeClr val="bg2">
                <a:lumMod val="75000"/>
              </a:schemeClr>
            </a:solidFill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0AC1EC62-E97F-4FEE-8361-FA42381DACF5}">
      <dgm:prSet phldrT="[Texto]" custT="1"/>
      <dgm:spPr/>
      <dgm:t>
        <a:bodyPr/>
        <a:lstStyle/>
        <a:p>
          <a:r>
            <a:rPr lang="es-VE" sz="2400" b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Desarrollo del vector del hidrógeno</a:t>
          </a:r>
          <a:endParaRPr lang="es-VE" sz="2400" b="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FE0BCE4B-91D5-41E3-A099-4C5FB1F2CA34}" type="parTrans" cxnId="{BB360792-DF74-46F4-B69F-A711AB5CC951}">
      <dgm:prSet/>
      <dgm:spPr/>
      <dgm:t>
        <a:bodyPr/>
        <a:lstStyle/>
        <a:p>
          <a:endParaRPr lang="es-PA" sz="2000" b="0">
            <a:solidFill>
              <a:schemeClr val="bg2">
                <a:lumMod val="75000"/>
              </a:schemeClr>
            </a:solidFill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A4949B9F-9A6C-4C2E-93EA-586ABB4EB1DC}" type="sibTrans" cxnId="{BB360792-DF74-46F4-B69F-A711AB5CC951}">
      <dgm:prSet/>
      <dgm:spPr/>
      <dgm:t>
        <a:bodyPr/>
        <a:lstStyle/>
        <a:p>
          <a:endParaRPr lang="es-PA" sz="2000" b="0">
            <a:solidFill>
              <a:schemeClr val="bg2">
                <a:lumMod val="75000"/>
              </a:schemeClr>
            </a:solidFill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64B89A62-63BD-45D3-AA20-BF330570B4ED}">
      <dgm:prSet phldrT="[Texto]" custT="1"/>
      <dgm:spPr/>
      <dgm:t>
        <a:bodyPr/>
        <a:lstStyle/>
        <a:p>
          <a:r>
            <a:rPr lang="es-VE" sz="2400" b="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Eficiencia energética</a:t>
          </a:r>
        </a:p>
      </dgm:t>
    </dgm:pt>
    <dgm:pt modelId="{7192C6C1-56EF-4888-9B98-BAEF61E1F2C9}" type="parTrans" cxnId="{677159C0-E71E-4769-AA7F-103C692A9242}">
      <dgm:prSet/>
      <dgm:spPr/>
      <dgm:t>
        <a:bodyPr/>
        <a:lstStyle/>
        <a:p>
          <a:endParaRPr lang="es-PA" sz="2000" b="0">
            <a:solidFill>
              <a:schemeClr val="bg2">
                <a:lumMod val="75000"/>
              </a:schemeClr>
            </a:solidFill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0D1570D-852F-40E2-8B50-79744402EB91}" type="sibTrans" cxnId="{677159C0-E71E-4769-AA7F-103C692A9242}">
      <dgm:prSet/>
      <dgm:spPr/>
      <dgm:t>
        <a:bodyPr/>
        <a:lstStyle/>
        <a:p>
          <a:endParaRPr lang="es-PA" sz="2000" b="0">
            <a:solidFill>
              <a:schemeClr val="bg2">
                <a:lumMod val="75000"/>
              </a:schemeClr>
            </a:solidFill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6D2A1093-E569-45E4-B505-05AD8AA12F31}" type="pres">
      <dgm:prSet presAssocID="{7F4A0128-CE87-4AB5-BE03-F5127D540F1B}" presName="linear" presStyleCnt="0">
        <dgm:presLayoutVars>
          <dgm:dir/>
          <dgm:resizeHandles val="exact"/>
        </dgm:presLayoutVars>
      </dgm:prSet>
      <dgm:spPr/>
    </dgm:pt>
    <dgm:pt modelId="{528F28E5-581E-4755-9348-F6A3CF2EE6EA}" type="pres">
      <dgm:prSet presAssocID="{7B51F07F-C327-4370-9784-07372F91D219}" presName="comp" presStyleCnt="0"/>
      <dgm:spPr/>
    </dgm:pt>
    <dgm:pt modelId="{5F21B90D-BD2F-457E-86F9-8837E0F48D5A}" type="pres">
      <dgm:prSet presAssocID="{7B51F07F-C327-4370-9784-07372F91D219}" presName="box" presStyleLbl="node1" presStyleIdx="0" presStyleCnt="6" custScaleY="114418" custLinFactNeighborX="-111"/>
      <dgm:spPr/>
    </dgm:pt>
    <dgm:pt modelId="{6E238C73-D75A-4511-B7EA-108BB8641C5B}" type="pres">
      <dgm:prSet presAssocID="{7B51F07F-C327-4370-9784-07372F91D219}" presName="img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2AF45113-A6B3-4C5E-81A6-89792AA1968E}" type="pres">
      <dgm:prSet presAssocID="{7B51F07F-C327-4370-9784-07372F91D219}" presName="text" presStyleLbl="node1" presStyleIdx="0" presStyleCnt="6">
        <dgm:presLayoutVars>
          <dgm:bulletEnabled val="1"/>
        </dgm:presLayoutVars>
      </dgm:prSet>
      <dgm:spPr/>
    </dgm:pt>
    <dgm:pt modelId="{A39CFBFD-035B-44B3-930F-9A7846A0B2CB}" type="pres">
      <dgm:prSet presAssocID="{859622D9-178F-41E2-8992-652D0C7B6091}" presName="spacer" presStyleCnt="0"/>
      <dgm:spPr/>
    </dgm:pt>
    <dgm:pt modelId="{2F458EC2-B086-4040-8B87-26525A03FF1C}" type="pres">
      <dgm:prSet presAssocID="{58BA6D15-CBAB-49D9-BEB0-731AFA32E7D9}" presName="comp" presStyleCnt="0"/>
      <dgm:spPr/>
    </dgm:pt>
    <dgm:pt modelId="{8E95CFB3-F1ED-48B4-8894-FB4161C75974}" type="pres">
      <dgm:prSet presAssocID="{58BA6D15-CBAB-49D9-BEB0-731AFA32E7D9}" presName="box" presStyleLbl="node1" presStyleIdx="1" presStyleCnt="6"/>
      <dgm:spPr/>
    </dgm:pt>
    <dgm:pt modelId="{1C3A845E-B101-4D55-92CC-46989720A152}" type="pres">
      <dgm:prSet presAssocID="{58BA6D15-CBAB-49D9-BEB0-731AFA32E7D9}" presName="img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</dgm:spPr>
    </dgm:pt>
    <dgm:pt modelId="{4D3E96DC-8963-40E7-B376-8152BE3BB715}" type="pres">
      <dgm:prSet presAssocID="{58BA6D15-CBAB-49D9-BEB0-731AFA32E7D9}" presName="text" presStyleLbl="node1" presStyleIdx="1" presStyleCnt="6">
        <dgm:presLayoutVars>
          <dgm:bulletEnabled val="1"/>
        </dgm:presLayoutVars>
      </dgm:prSet>
      <dgm:spPr/>
    </dgm:pt>
    <dgm:pt modelId="{B80A6576-0743-40A8-8257-B12E35D280A6}" type="pres">
      <dgm:prSet presAssocID="{EA0DBED4-7CB7-467E-9743-30B2739D713F}" presName="spacer" presStyleCnt="0"/>
      <dgm:spPr/>
    </dgm:pt>
    <dgm:pt modelId="{E97FAA36-67B1-4D6C-B710-96D8B7A3D2B0}" type="pres">
      <dgm:prSet presAssocID="{E46217D0-948A-40E7-B797-3988AD1C0053}" presName="comp" presStyleCnt="0"/>
      <dgm:spPr/>
    </dgm:pt>
    <dgm:pt modelId="{DC32B772-DBFE-4D59-86C2-39CDD32EE178}" type="pres">
      <dgm:prSet presAssocID="{E46217D0-948A-40E7-B797-3988AD1C0053}" presName="box" presStyleLbl="node1" presStyleIdx="2" presStyleCnt="6"/>
      <dgm:spPr/>
    </dgm:pt>
    <dgm:pt modelId="{A5DA2B63-C23B-421D-8B6B-B9DD53CD16DB}" type="pres">
      <dgm:prSet presAssocID="{E46217D0-948A-40E7-B797-3988AD1C0053}" presName="img" presStyleLbl="fgImgPlace1" presStyleIdx="2" presStyleCnt="6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2797" b="2797"/>
          </a:stretch>
        </a:blipFill>
      </dgm:spPr>
    </dgm:pt>
    <dgm:pt modelId="{86E84263-1A84-4583-85E7-E18B24DAC620}" type="pres">
      <dgm:prSet presAssocID="{E46217D0-948A-40E7-B797-3988AD1C0053}" presName="text" presStyleLbl="node1" presStyleIdx="2" presStyleCnt="6">
        <dgm:presLayoutVars>
          <dgm:bulletEnabled val="1"/>
        </dgm:presLayoutVars>
      </dgm:prSet>
      <dgm:spPr/>
    </dgm:pt>
    <dgm:pt modelId="{DBDA36BE-2C6D-43AD-9DB7-B2D4FF4DCD39}" type="pres">
      <dgm:prSet presAssocID="{22AB960B-27AA-46EE-BD18-8172A61DD6A1}" presName="spacer" presStyleCnt="0"/>
      <dgm:spPr/>
    </dgm:pt>
    <dgm:pt modelId="{F65FACA5-2E9D-4D00-8DFC-4CF92F2DAD34}" type="pres">
      <dgm:prSet presAssocID="{EB50C19C-4630-46AF-B4AE-E7C543CFB815}" presName="comp" presStyleCnt="0"/>
      <dgm:spPr/>
    </dgm:pt>
    <dgm:pt modelId="{835EBE23-F83B-4C70-9951-297D3DE2D979}" type="pres">
      <dgm:prSet presAssocID="{EB50C19C-4630-46AF-B4AE-E7C543CFB815}" presName="box" presStyleLbl="node1" presStyleIdx="3" presStyleCnt="6"/>
      <dgm:spPr/>
    </dgm:pt>
    <dgm:pt modelId="{841BEAE4-3D41-47B3-906A-4FDA8629863C}" type="pres">
      <dgm:prSet presAssocID="{EB50C19C-4630-46AF-B4AE-E7C543CFB815}" presName="img" presStyleLbl="fgImgPlace1" presStyleIdx="3" presStyleCnt="6"/>
      <dgm:spPr>
        <a:blipFill>
          <a:blip xmlns:r="http://schemas.openxmlformats.org/officeDocument/2006/relationships" r:embed="rId4"/>
          <a:srcRect/>
          <a:stretch>
            <a:fillRect t="-78000" b="-78000"/>
          </a:stretch>
        </a:blipFill>
      </dgm:spPr>
    </dgm:pt>
    <dgm:pt modelId="{46CCBF88-FCFD-4D14-B4BF-6B066CE997CA}" type="pres">
      <dgm:prSet presAssocID="{EB50C19C-4630-46AF-B4AE-E7C543CFB815}" presName="text" presStyleLbl="node1" presStyleIdx="3" presStyleCnt="6">
        <dgm:presLayoutVars>
          <dgm:bulletEnabled val="1"/>
        </dgm:presLayoutVars>
      </dgm:prSet>
      <dgm:spPr/>
    </dgm:pt>
    <dgm:pt modelId="{F0B3909D-0188-4117-AB66-2796A1AE4A1B}" type="pres">
      <dgm:prSet presAssocID="{3F5048CD-0E9F-4865-B5DA-9D752BBA7DF5}" presName="spacer" presStyleCnt="0"/>
      <dgm:spPr/>
    </dgm:pt>
    <dgm:pt modelId="{2FF4F810-7BC1-430A-9FE6-FCE3CB4B4DAA}" type="pres">
      <dgm:prSet presAssocID="{0AC1EC62-E97F-4FEE-8361-FA42381DACF5}" presName="comp" presStyleCnt="0"/>
      <dgm:spPr/>
    </dgm:pt>
    <dgm:pt modelId="{5FDB6510-5FFC-4E06-A9A5-8C530390D562}" type="pres">
      <dgm:prSet presAssocID="{0AC1EC62-E97F-4FEE-8361-FA42381DACF5}" presName="box" presStyleLbl="node1" presStyleIdx="4" presStyleCnt="6"/>
      <dgm:spPr/>
    </dgm:pt>
    <dgm:pt modelId="{D6F1F63F-19F1-413C-880A-8F5CD0D16A15}" type="pres">
      <dgm:prSet presAssocID="{0AC1EC62-E97F-4FEE-8361-FA42381DACF5}" presName="img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0D0DCBD6-C50A-4F69-AF38-8D45E87F2F48}" type="pres">
      <dgm:prSet presAssocID="{0AC1EC62-E97F-4FEE-8361-FA42381DACF5}" presName="text" presStyleLbl="node1" presStyleIdx="4" presStyleCnt="6">
        <dgm:presLayoutVars>
          <dgm:bulletEnabled val="1"/>
        </dgm:presLayoutVars>
      </dgm:prSet>
      <dgm:spPr/>
    </dgm:pt>
    <dgm:pt modelId="{9202BF1E-8805-4183-989A-CFD9472FF2F1}" type="pres">
      <dgm:prSet presAssocID="{A4949B9F-9A6C-4C2E-93EA-586ABB4EB1DC}" presName="spacer" presStyleCnt="0"/>
      <dgm:spPr/>
    </dgm:pt>
    <dgm:pt modelId="{4F00F626-9A22-4581-80F3-23D4CF8C582B}" type="pres">
      <dgm:prSet presAssocID="{64B89A62-63BD-45D3-AA20-BF330570B4ED}" presName="comp" presStyleCnt="0"/>
      <dgm:spPr/>
    </dgm:pt>
    <dgm:pt modelId="{8E98BC7E-2E65-4BA2-BBA4-8CA13EC68E6A}" type="pres">
      <dgm:prSet presAssocID="{64B89A62-63BD-45D3-AA20-BF330570B4ED}" presName="box" presStyleLbl="node1" presStyleIdx="5" presStyleCnt="6"/>
      <dgm:spPr/>
    </dgm:pt>
    <dgm:pt modelId="{FBEAC6B8-A8DB-4AB8-AED8-5ADBAA8B967E}" type="pres">
      <dgm:prSet presAssocID="{64B89A62-63BD-45D3-AA20-BF330570B4ED}" presName="img" presStyleLbl="fgImgPlace1" presStyleIdx="5" presStyleCnt="6" custScaleY="102989"/>
      <dgm:spPr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2083" b="2083"/>
          </a:stretch>
        </a:blipFill>
      </dgm:spPr>
    </dgm:pt>
    <dgm:pt modelId="{B1582349-4C5D-4995-B782-5F6B67E90687}" type="pres">
      <dgm:prSet presAssocID="{64B89A62-63BD-45D3-AA20-BF330570B4ED}" presName="text" presStyleLbl="node1" presStyleIdx="5" presStyleCnt="6">
        <dgm:presLayoutVars>
          <dgm:bulletEnabled val="1"/>
        </dgm:presLayoutVars>
      </dgm:prSet>
      <dgm:spPr/>
    </dgm:pt>
  </dgm:ptLst>
  <dgm:cxnLst>
    <dgm:cxn modelId="{ACD67007-9919-4F74-B703-5E013670BEE7}" type="presOf" srcId="{EB50C19C-4630-46AF-B4AE-E7C543CFB815}" destId="{46CCBF88-FCFD-4D14-B4BF-6B066CE997CA}" srcOrd="1" destOrd="0" presId="urn:microsoft.com/office/officeart/2005/8/layout/vList4"/>
    <dgm:cxn modelId="{C105CA0F-500C-48A5-9BFA-54121B5B589A}" type="presOf" srcId="{64B89A62-63BD-45D3-AA20-BF330570B4ED}" destId="{8E98BC7E-2E65-4BA2-BBA4-8CA13EC68E6A}" srcOrd="0" destOrd="0" presId="urn:microsoft.com/office/officeart/2005/8/layout/vList4"/>
    <dgm:cxn modelId="{CD039F30-FF8C-4D06-A4C0-5FC20A2903B7}" type="presOf" srcId="{E46217D0-948A-40E7-B797-3988AD1C0053}" destId="{86E84263-1A84-4583-85E7-E18B24DAC620}" srcOrd="1" destOrd="0" presId="urn:microsoft.com/office/officeart/2005/8/layout/vList4"/>
    <dgm:cxn modelId="{75C84331-538E-4D6B-8761-6D5E71C4D5F4}" type="presOf" srcId="{7F4A0128-CE87-4AB5-BE03-F5127D540F1B}" destId="{6D2A1093-E569-45E4-B505-05AD8AA12F31}" srcOrd="0" destOrd="0" presId="urn:microsoft.com/office/officeart/2005/8/layout/vList4"/>
    <dgm:cxn modelId="{8BEDC660-6387-45C6-B002-F8C38E60D041}" type="presOf" srcId="{58BA6D15-CBAB-49D9-BEB0-731AFA32E7D9}" destId="{4D3E96DC-8963-40E7-B376-8152BE3BB715}" srcOrd="1" destOrd="0" presId="urn:microsoft.com/office/officeart/2005/8/layout/vList4"/>
    <dgm:cxn modelId="{165B0F44-10A1-4694-8823-045F78021060}" type="presOf" srcId="{7B51F07F-C327-4370-9784-07372F91D219}" destId="{5F21B90D-BD2F-457E-86F9-8837E0F48D5A}" srcOrd="0" destOrd="0" presId="urn:microsoft.com/office/officeart/2005/8/layout/vList4"/>
    <dgm:cxn modelId="{3B1AB172-0721-4B74-979F-C4488D92619E}" type="presOf" srcId="{EB50C19C-4630-46AF-B4AE-E7C543CFB815}" destId="{835EBE23-F83B-4C70-9951-297D3DE2D979}" srcOrd="0" destOrd="0" presId="urn:microsoft.com/office/officeart/2005/8/layout/vList4"/>
    <dgm:cxn modelId="{2F560A54-6303-43A0-9BFF-B3FAC66B3191}" type="presOf" srcId="{0AC1EC62-E97F-4FEE-8361-FA42381DACF5}" destId="{0D0DCBD6-C50A-4F69-AF38-8D45E87F2F48}" srcOrd="1" destOrd="0" presId="urn:microsoft.com/office/officeart/2005/8/layout/vList4"/>
    <dgm:cxn modelId="{5C63537C-2748-40F7-915F-4CAB0B3B3B16}" type="presOf" srcId="{0AC1EC62-E97F-4FEE-8361-FA42381DACF5}" destId="{5FDB6510-5FFC-4E06-A9A5-8C530390D562}" srcOrd="0" destOrd="0" presId="urn:microsoft.com/office/officeart/2005/8/layout/vList4"/>
    <dgm:cxn modelId="{57E8E281-16DA-440C-AC5A-E6584E5D445D}" srcId="{7F4A0128-CE87-4AB5-BE03-F5127D540F1B}" destId="{E46217D0-948A-40E7-B797-3988AD1C0053}" srcOrd="2" destOrd="0" parTransId="{8D43AC96-0B82-4492-9461-9784EBB306D5}" sibTransId="{22AB960B-27AA-46EE-BD18-8172A61DD6A1}"/>
    <dgm:cxn modelId="{D1488D8D-A010-4831-BEE6-50F17222395E}" type="presOf" srcId="{E46217D0-948A-40E7-B797-3988AD1C0053}" destId="{DC32B772-DBFE-4D59-86C2-39CDD32EE178}" srcOrd="0" destOrd="0" presId="urn:microsoft.com/office/officeart/2005/8/layout/vList4"/>
    <dgm:cxn modelId="{BB360792-DF74-46F4-B69F-A711AB5CC951}" srcId="{7F4A0128-CE87-4AB5-BE03-F5127D540F1B}" destId="{0AC1EC62-E97F-4FEE-8361-FA42381DACF5}" srcOrd="4" destOrd="0" parTransId="{FE0BCE4B-91D5-41E3-A099-4C5FB1F2CA34}" sibTransId="{A4949B9F-9A6C-4C2E-93EA-586ABB4EB1DC}"/>
    <dgm:cxn modelId="{0E406D9D-02B1-4E3B-9148-33CB3FE8C248}" type="presOf" srcId="{64B89A62-63BD-45D3-AA20-BF330570B4ED}" destId="{B1582349-4C5D-4995-B782-5F6B67E90687}" srcOrd="1" destOrd="0" presId="urn:microsoft.com/office/officeart/2005/8/layout/vList4"/>
    <dgm:cxn modelId="{9F8AD5B3-7812-4383-B454-E359584AA363}" srcId="{7F4A0128-CE87-4AB5-BE03-F5127D540F1B}" destId="{7B51F07F-C327-4370-9784-07372F91D219}" srcOrd="0" destOrd="0" parTransId="{E6AD10D4-6A7C-4C11-81D3-25D2DB11C3EF}" sibTransId="{859622D9-178F-41E2-8992-652D0C7B6091}"/>
    <dgm:cxn modelId="{652716C0-A2AB-4B6D-8545-C2C057A7D467}" type="presOf" srcId="{7B51F07F-C327-4370-9784-07372F91D219}" destId="{2AF45113-A6B3-4C5E-81A6-89792AA1968E}" srcOrd="1" destOrd="0" presId="urn:microsoft.com/office/officeart/2005/8/layout/vList4"/>
    <dgm:cxn modelId="{677159C0-E71E-4769-AA7F-103C692A9242}" srcId="{7F4A0128-CE87-4AB5-BE03-F5127D540F1B}" destId="{64B89A62-63BD-45D3-AA20-BF330570B4ED}" srcOrd="5" destOrd="0" parTransId="{7192C6C1-56EF-4888-9B98-BAEF61E1F2C9}" sibTransId="{40D1570D-852F-40E2-8B50-79744402EB91}"/>
    <dgm:cxn modelId="{62C43ADC-B592-4042-B260-0B61EB6D0449}" srcId="{7F4A0128-CE87-4AB5-BE03-F5127D540F1B}" destId="{EB50C19C-4630-46AF-B4AE-E7C543CFB815}" srcOrd="3" destOrd="0" parTransId="{A9749654-51D2-4CF4-8A8A-51A05317D3BE}" sibTransId="{3F5048CD-0E9F-4865-B5DA-9D752BBA7DF5}"/>
    <dgm:cxn modelId="{C72712FC-FD9E-442C-BC2F-F6DE841CAFE5}" srcId="{7F4A0128-CE87-4AB5-BE03-F5127D540F1B}" destId="{58BA6D15-CBAB-49D9-BEB0-731AFA32E7D9}" srcOrd="1" destOrd="0" parTransId="{02D6B2AB-754E-4603-8BFD-DA5667172C66}" sibTransId="{EA0DBED4-7CB7-467E-9743-30B2739D713F}"/>
    <dgm:cxn modelId="{12BFC6FF-1672-4ABE-B1A4-99A5A3E11CFB}" type="presOf" srcId="{58BA6D15-CBAB-49D9-BEB0-731AFA32E7D9}" destId="{8E95CFB3-F1ED-48B4-8894-FB4161C75974}" srcOrd="0" destOrd="0" presId="urn:microsoft.com/office/officeart/2005/8/layout/vList4"/>
    <dgm:cxn modelId="{CF563249-7341-4649-92BE-86C77DFD2584}" type="presParOf" srcId="{6D2A1093-E569-45E4-B505-05AD8AA12F31}" destId="{528F28E5-581E-4755-9348-F6A3CF2EE6EA}" srcOrd="0" destOrd="0" presId="urn:microsoft.com/office/officeart/2005/8/layout/vList4"/>
    <dgm:cxn modelId="{433D8EB1-0EAD-4D90-B718-22B5C772F8C6}" type="presParOf" srcId="{528F28E5-581E-4755-9348-F6A3CF2EE6EA}" destId="{5F21B90D-BD2F-457E-86F9-8837E0F48D5A}" srcOrd="0" destOrd="0" presId="urn:microsoft.com/office/officeart/2005/8/layout/vList4"/>
    <dgm:cxn modelId="{1A5BD0B3-C541-4F86-8045-181A71311A72}" type="presParOf" srcId="{528F28E5-581E-4755-9348-F6A3CF2EE6EA}" destId="{6E238C73-D75A-4511-B7EA-108BB8641C5B}" srcOrd="1" destOrd="0" presId="urn:microsoft.com/office/officeart/2005/8/layout/vList4"/>
    <dgm:cxn modelId="{69DA9E24-C044-44E7-AD96-BE24DEC15CB0}" type="presParOf" srcId="{528F28E5-581E-4755-9348-F6A3CF2EE6EA}" destId="{2AF45113-A6B3-4C5E-81A6-89792AA1968E}" srcOrd="2" destOrd="0" presId="urn:microsoft.com/office/officeart/2005/8/layout/vList4"/>
    <dgm:cxn modelId="{2A091999-1850-4488-9F1B-C9DA1C3BAC87}" type="presParOf" srcId="{6D2A1093-E569-45E4-B505-05AD8AA12F31}" destId="{A39CFBFD-035B-44B3-930F-9A7846A0B2CB}" srcOrd="1" destOrd="0" presId="urn:microsoft.com/office/officeart/2005/8/layout/vList4"/>
    <dgm:cxn modelId="{78DDD138-A6CF-452A-A2F5-4CAA82D3C860}" type="presParOf" srcId="{6D2A1093-E569-45E4-B505-05AD8AA12F31}" destId="{2F458EC2-B086-4040-8B87-26525A03FF1C}" srcOrd="2" destOrd="0" presId="urn:microsoft.com/office/officeart/2005/8/layout/vList4"/>
    <dgm:cxn modelId="{00AB7051-D70F-4355-87A6-B2263D4017CF}" type="presParOf" srcId="{2F458EC2-B086-4040-8B87-26525A03FF1C}" destId="{8E95CFB3-F1ED-48B4-8894-FB4161C75974}" srcOrd="0" destOrd="0" presId="urn:microsoft.com/office/officeart/2005/8/layout/vList4"/>
    <dgm:cxn modelId="{F4B69299-ADE9-424D-8D78-51A4CE6E1C2E}" type="presParOf" srcId="{2F458EC2-B086-4040-8B87-26525A03FF1C}" destId="{1C3A845E-B101-4D55-92CC-46989720A152}" srcOrd="1" destOrd="0" presId="urn:microsoft.com/office/officeart/2005/8/layout/vList4"/>
    <dgm:cxn modelId="{5A7008F8-C3A4-4BB7-A62C-5F9D42403916}" type="presParOf" srcId="{2F458EC2-B086-4040-8B87-26525A03FF1C}" destId="{4D3E96DC-8963-40E7-B376-8152BE3BB715}" srcOrd="2" destOrd="0" presId="urn:microsoft.com/office/officeart/2005/8/layout/vList4"/>
    <dgm:cxn modelId="{C4977797-8E9F-4768-97A0-9A3AE01C14C5}" type="presParOf" srcId="{6D2A1093-E569-45E4-B505-05AD8AA12F31}" destId="{B80A6576-0743-40A8-8257-B12E35D280A6}" srcOrd="3" destOrd="0" presId="urn:microsoft.com/office/officeart/2005/8/layout/vList4"/>
    <dgm:cxn modelId="{782E1DAF-1410-42BA-9B64-DB1B43953F70}" type="presParOf" srcId="{6D2A1093-E569-45E4-B505-05AD8AA12F31}" destId="{E97FAA36-67B1-4D6C-B710-96D8B7A3D2B0}" srcOrd="4" destOrd="0" presId="urn:microsoft.com/office/officeart/2005/8/layout/vList4"/>
    <dgm:cxn modelId="{6C569ACF-75C8-423D-9934-FC8AA60C1949}" type="presParOf" srcId="{E97FAA36-67B1-4D6C-B710-96D8B7A3D2B0}" destId="{DC32B772-DBFE-4D59-86C2-39CDD32EE178}" srcOrd="0" destOrd="0" presId="urn:microsoft.com/office/officeart/2005/8/layout/vList4"/>
    <dgm:cxn modelId="{8252A490-D895-4A96-9769-95C0730ABEC4}" type="presParOf" srcId="{E97FAA36-67B1-4D6C-B710-96D8B7A3D2B0}" destId="{A5DA2B63-C23B-421D-8B6B-B9DD53CD16DB}" srcOrd="1" destOrd="0" presId="urn:microsoft.com/office/officeart/2005/8/layout/vList4"/>
    <dgm:cxn modelId="{C3A8C0E4-4D92-4A87-A611-E6FA2FE4B185}" type="presParOf" srcId="{E97FAA36-67B1-4D6C-B710-96D8B7A3D2B0}" destId="{86E84263-1A84-4583-85E7-E18B24DAC620}" srcOrd="2" destOrd="0" presId="urn:microsoft.com/office/officeart/2005/8/layout/vList4"/>
    <dgm:cxn modelId="{CEDEED39-340D-4CDF-97FE-7F5D01B7D791}" type="presParOf" srcId="{6D2A1093-E569-45E4-B505-05AD8AA12F31}" destId="{DBDA36BE-2C6D-43AD-9DB7-B2D4FF4DCD39}" srcOrd="5" destOrd="0" presId="urn:microsoft.com/office/officeart/2005/8/layout/vList4"/>
    <dgm:cxn modelId="{9ADBCF89-68D7-421E-A612-F14D719FA48F}" type="presParOf" srcId="{6D2A1093-E569-45E4-B505-05AD8AA12F31}" destId="{F65FACA5-2E9D-4D00-8DFC-4CF92F2DAD34}" srcOrd="6" destOrd="0" presId="urn:microsoft.com/office/officeart/2005/8/layout/vList4"/>
    <dgm:cxn modelId="{86481C2A-999E-4C41-AB29-A3EE805B8778}" type="presParOf" srcId="{F65FACA5-2E9D-4D00-8DFC-4CF92F2DAD34}" destId="{835EBE23-F83B-4C70-9951-297D3DE2D979}" srcOrd="0" destOrd="0" presId="urn:microsoft.com/office/officeart/2005/8/layout/vList4"/>
    <dgm:cxn modelId="{B139545A-493E-4A8F-91E6-A946D0EF89CF}" type="presParOf" srcId="{F65FACA5-2E9D-4D00-8DFC-4CF92F2DAD34}" destId="{841BEAE4-3D41-47B3-906A-4FDA8629863C}" srcOrd="1" destOrd="0" presId="urn:microsoft.com/office/officeart/2005/8/layout/vList4"/>
    <dgm:cxn modelId="{DC9ECBE8-766A-4ECC-9660-9639D5F6DABA}" type="presParOf" srcId="{F65FACA5-2E9D-4D00-8DFC-4CF92F2DAD34}" destId="{46CCBF88-FCFD-4D14-B4BF-6B066CE997CA}" srcOrd="2" destOrd="0" presId="urn:microsoft.com/office/officeart/2005/8/layout/vList4"/>
    <dgm:cxn modelId="{80D623A1-B10F-4861-9664-E0AF488215EB}" type="presParOf" srcId="{6D2A1093-E569-45E4-B505-05AD8AA12F31}" destId="{F0B3909D-0188-4117-AB66-2796A1AE4A1B}" srcOrd="7" destOrd="0" presId="urn:microsoft.com/office/officeart/2005/8/layout/vList4"/>
    <dgm:cxn modelId="{2920D06C-8621-4C3A-B204-097B78394075}" type="presParOf" srcId="{6D2A1093-E569-45E4-B505-05AD8AA12F31}" destId="{2FF4F810-7BC1-430A-9FE6-FCE3CB4B4DAA}" srcOrd="8" destOrd="0" presId="urn:microsoft.com/office/officeart/2005/8/layout/vList4"/>
    <dgm:cxn modelId="{38AA1253-307D-4656-8B8B-A7E6470543CB}" type="presParOf" srcId="{2FF4F810-7BC1-430A-9FE6-FCE3CB4B4DAA}" destId="{5FDB6510-5FFC-4E06-A9A5-8C530390D562}" srcOrd="0" destOrd="0" presId="urn:microsoft.com/office/officeart/2005/8/layout/vList4"/>
    <dgm:cxn modelId="{E6C576CB-2A8E-4CEC-BC77-423B19309FAF}" type="presParOf" srcId="{2FF4F810-7BC1-430A-9FE6-FCE3CB4B4DAA}" destId="{D6F1F63F-19F1-413C-880A-8F5CD0D16A15}" srcOrd="1" destOrd="0" presId="urn:microsoft.com/office/officeart/2005/8/layout/vList4"/>
    <dgm:cxn modelId="{4FE77AAD-FA7E-47DE-935D-FACC4FDB583C}" type="presParOf" srcId="{2FF4F810-7BC1-430A-9FE6-FCE3CB4B4DAA}" destId="{0D0DCBD6-C50A-4F69-AF38-8D45E87F2F48}" srcOrd="2" destOrd="0" presId="urn:microsoft.com/office/officeart/2005/8/layout/vList4"/>
    <dgm:cxn modelId="{BB2348AE-B75B-44E2-B958-2C0B36CB676C}" type="presParOf" srcId="{6D2A1093-E569-45E4-B505-05AD8AA12F31}" destId="{9202BF1E-8805-4183-989A-CFD9472FF2F1}" srcOrd="9" destOrd="0" presId="urn:microsoft.com/office/officeart/2005/8/layout/vList4"/>
    <dgm:cxn modelId="{C62858D5-0023-48F2-9B37-4AD0C26A5AB1}" type="presParOf" srcId="{6D2A1093-E569-45E4-B505-05AD8AA12F31}" destId="{4F00F626-9A22-4581-80F3-23D4CF8C582B}" srcOrd="10" destOrd="0" presId="urn:microsoft.com/office/officeart/2005/8/layout/vList4"/>
    <dgm:cxn modelId="{51D785B3-73B5-474D-B666-0435BFCDB7D7}" type="presParOf" srcId="{4F00F626-9A22-4581-80F3-23D4CF8C582B}" destId="{8E98BC7E-2E65-4BA2-BBA4-8CA13EC68E6A}" srcOrd="0" destOrd="0" presId="urn:microsoft.com/office/officeart/2005/8/layout/vList4"/>
    <dgm:cxn modelId="{224EC0F9-83BA-428F-8406-6494C054258B}" type="presParOf" srcId="{4F00F626-9A22-4581-80F3-23D4CF8C582B}" destId="{FBEAC6B8-A8DB-4AB8-AED8-5ADBAA8B967E}" srcOrd="1" destOrd="0" presId="urn:microsoft.com/office/officeart/2005/8/layout/vList4"/>
    <dgm:cxn modelId="{12707A25-DCAF-447A-AC2B-F55F08D57F93}" type="presParOf" srcId="{4F00F626-9A22-4581-80F3-23D4CF8C582B}" destId="{B1582349-4C5D-4995-B782-5F6B67E9068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21B90D-BD2F-457E-86F9-8837E0F48D5A}">
      <dsp:nvSpPr>
        <dsp:cNvPr id="0" name=""/>
        <dsp:cNvSpPr/>
      </dsp:nvSpPr>
      <dsp:spPr>
        <a:xfrm>
          <a:off x="0" y="0"/>
          <a:ext cx="12416079" cy="99734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Fortalecimiento, modernización y expansión de los sistemas de transmisión y distribución incluyendo las interconexiones internacionales (“</a:t>
          </a:r>
          <a:r>
            <a:rPr lang="es-CO" sz="2400" b="0" i="1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sin transmisión no hay transición”</a:t>
          </a:r>
          <a:r>
            <a:rPr lang="es-CO" sz="2400" b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)</a:t>
          </a:r>
          <a:endParaRPr lang="es-PA" sz="2400" b="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2570382" y="0"/>
        <a:ext cx="9845696" cy="997340"/>
      </dsp:txXfrm>
    </dsp:sp>
    <dsp:sp modelId="{6E238C73-D75A-4511-B7EA-108BB8641C5B}">
      <dsp:nvSpPr>
        <dsp:cNvPr id="0" name=""/>
        <dsp:cNvSpPr/>
      </dsp:nvSpPr>
      <dsp:spPr>
        <a:xfrm>
          <a:off x="87166" y="150004"/>
          <a:ext cx="2483215" cy="6973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95CFB3-F1ED-48B4-8894-FB4161C75974}">
      <dsp:nvSpPr>
        <dsp:cNvPr id="0" name=""/>
        <dsp:cNvSpPr/>
      </dsp:nvSpPr>
      <dsp:spPr>
        <a:xfrm>
          <a:off x="0" y="1084506"/>
          <a:ext cx="12416079" cy="87166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22147"/>
            <a:satOff val="-9192"/>
            <a:lumOff val="696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Reacondicionamiento y renovación (“</a:t>
          </a:r>
          <a:r>
            <a:rPr lang="es-CO" sz="2400" b="0" kern="1200" dirty="0" err="1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overhauling</a:t>
          </a:r>
          <a:r>
            <a:rPr lang="es-CO" sz="2400" b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”) de plantas de generación hidráulica</a:t>
          </a:r>
          <a:endParaRPr lang="es-PA" sz="2400" b="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2570382" y="1084506"/>
        <a:ext cx="9845696" cy="871664"/>
      </dsp:txXfrm>
    </dsp:sp>
    <dsp:sp modelId="{1C3A845E-B101-4D55-92CC-46989720A152}">
      <dsp:nvSpPr>
        <dsp:cNvPr id="0" name=""/>
        <dsp:cNvSpPr/>
      </dsp:nvSpPr>
      <dsp:spPr>
        <a:xfrm>
          <a:off x="87166" y="1171673"/>
          <a:ext cx="2483215" cy="6973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32B772-DBFE-4D59-86C2-39CDD32EE178}">
      <dsp:nvSpPr>
        <dsp:cNvPr id="0" name=""/>
        <dsp:cNvSpPr/>
      </dsp:nvSpPr>
      <dsp:spPr>
        <a:xfrm>
          <a:off x="0" y="2043337"/>
          <a:ext cx="12416079" cy="87166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44294"/>
            <a:satOff val="-18384"/>
            <a:lumOff val="1393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Incorporación de nueva capacidad de generación a partir de fuentes renovables (hidráulicos, </a:t>
          </a:r>
          <a:r>
            <a:rPr lang="es-VE" sz="2400" b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eólicos, solares, geotérmicos y de biocombustibles) 	</a:t>
          </a:r>
        </a:p>
      </dsp:txBody>
      <dsp:txXfrm>
        <a:off x="2570382" y="2043337"/>
        <a:ext cx="9845696" cy="871664"/>
      </dsp:txXfrm>
    </dsp:sp>
    <dsp:sp modelId="{A5DA2B63-C23B-421D-8B6B-B9DD53CD16DB}">
      <dsp:nvSpPr>
        <dsp:cNvPr id="0" name=""/>
        <dsp:cNvSpPr/>
      </dsp:nvSpPr>
      <dsp:spPr>
        <a:xfrm>
          <a:off x="87166" y="2130503"/>
          <a:ext cx="2483215" cy="697331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2797" b="2797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5EBE23-F83B-4C70-9951-297D3DE2D979}">
      <dsp:nvSpPr>
        <dsp:cNvPr id="0" name=""/>
        <dsp:cNvSpPr/>
      </dsp:nvSpPr>
      <dsp:spPr>
        <a:xfrm>
          <a:off x="0" y="3002167"/>
          <a:ext cx="12416079" cy="87166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366441"/>
            <a:satOff val="-27575"/>
            <a:lumOff val="2090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VE" sz="2400" b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El gas como combustible fósil de la transición</a:t>
          </a:r>
        </a:p>
      </dsp:txBody>
      <dsp:txXfrm>
        <a:off x="2570382" y="3002167"/>
        <a:ext cx="9845696" cy="871664"/>
      </dsp:txXfrm>
    </dsp:sp>
    <dsp:sp modelId="{841BEAE4-3D41-47B3-906A-4FDA8629863C}">
      <dsp:nvSpPr>
        <dsp:cNvPr id="0" name=""/>
        <dsp:cNvSpPr/>
      </dsp:nvSpPr>
      <dsp:spPr>
        <a:xfrm>
          <a:off x="87166" y="3089334"/>
          <a:ext cx="2483215" cy="6973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/>
          <a:srcRect/>
          <a:stretch>
            <a:fillRect t="-78000" b="-78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DB6510-5FFC-4E06-A9A5-8C530390D562}">
      <dsp:nvSpPr>
        <dsp:cNvPr id="0" name=""/>
        <dsp:cNvSpPr/>
      </dsp:nvSpPr>
      <dsp:spPr>
        <a:xfrm>
          <a:off x="0" y="3960998"/>
          <a:ext cx="12416079" cy="87166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488588"/>
            <a:satOff val="-36767"/>
            <a:lumOff val="2787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VE" sz="2400" b="0" kern="120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Desarrollo del vector del hidrógeno</a:t>
          </a:r>
          <a:endParaRPr lang="es-VE" sz="2400" b="0" kern="1200" dirty="0">
            <a:latin typeface="Calibri Light" panose="020F0302020204030204" pitchFamily="34" charset="0"/>
            <a:ea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2570382" y="3960998"/>
        <a:ext cx="9845696" cy="871664"/>
      </dsp:txXfrm>
    </dsp:sp>
    <dsp:sp modelId="{D6F1F63F-19F1-413C-880A-8F5CD0D16A15}">
      <dsp:nvSpPr>
        <dsp:cNvPr id="0" name=""/>
        <dsp:cNvSpPr/>
      </dsp:nvSpPr>
      <dsp:spPr>
        <a:xfrm>
          <a:off x="87166" y="4048164"/>
          <a:ext cx="2483215" cy="6973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98BC7E-2E65-4BA2-BBA4-8CA13EC68E6A}">
      <dsp:nvSpPr>
        <dsp:cNvPr id="0" name=""/>
        <dsp:cNvSpPr/>
      </dsp:nvSpPr>
      <dsp:spPr>
        <a:xfrm>
          <a:off x="0" y="4919828"/>
          <a:ext cx="12416079" cy="87166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610735"/>
            <a:satOff val="-45959"/>
            <a:lumOff val="3484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VE" sz="2400" b="0" kern="1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rPr>
            <a:t>Eficiencia energética</a:t>
          </a:r>
        </a:p>
      </dsp:txBody>
      <dsp:txXfrm>
        <a:off x="2570382" y="4919828"/>
        <a:ext cx="9845696" cy="871664"/>
      </dsp:txXfrm>
    </dsp:sp>
    <dsp:sp modelId="{FBEAC6B8-A8DB-4AB8-AED8-5ADBAA8B967E}">
      <dsp:nvSpPr>
        <dsp:cNvPr id="0" name=""/>
        <dsp:cNvSpPr/>
      </dsp:nvSpPr>
      <dsp:spPr>
        <a:xfrm>
          <a:off x="87166" y="4996573"/>
          <a:ext cx="2483215" cy="71817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2083" b="2083"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0.58681</cdr:x>
      <cdr:y>0.24623</cdr:y>
    </cdr:from>
    <cdr:to>
      <cdr:x>0.72222</cdr:x>
      <cdr:y>0.31536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6273612" y="1447734"/>
          <a:ext cx="1447675" cy="4064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s-ES" sz="1800" kern="1200" dirty="0">
              <a:solidFill>
                <a:srgbClr val="595959"/>
              </a:solidFill>
            </a:rPr>
            <a:t>Oferta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Excel “Datos y gráficas” </a:t>
            </a:r>
            <a:r>
              <a:rPr lang="es-CO" dirty="0" err="1"/>
              <a:t>info</a:t>
            </a:r>
            <a:r>
              <a:rPr lang="es-CO" dirty="0"/>
              <a:t> a partir de infografía del Hub de Energía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22072-C642-C548-9C8D-BADD2DE81702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51440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Matriz: https://</a:t>
            </a:r>
            <a:r>
              <a:rPr lang="es-CO" dirty="0" err="1"/>
              <a:t>gain.nd.edu</a:t>
            </a:r>
            <a:r>
              <a:rPr lang="es-CO" dirty="0"/>
              <a:t>/</a:t>
            </a:r>
            <a:r>
              <a:rPr lang="es-CO" dirty="0" err="1"/>
              <a:t>our-work</a:t>
            </a:r>
            <a:r>
              <a:rPr lang="es-CO" dirty="0"/>
              <a:t>/country-</a:t>
            </a:r>
            <a:r>
              <a:rPr lang="es-CO" dirty="0" err="1"/>
              <a:t>index</a:t>
            </a:r>
            <a:r>
              <a:rPr lang="es-CO" dirty="0"/>
              <a:t>/</a:t>
            </a:r>
            <a:r>
              <a:rPr lang="es-CO" dirty="0" err="1"/>
              <a:t>matrix</a:t>
            </a:r>
            <a:r>
              <a:rPr lang="es-CO" dirty="0"/>
              <a:t>/</a:t>
            </a:r>
          </a:p>
          <a:p>
            <a:r>
              <a:rPr lang="es-CO" dirty="0"/>
              <a:t>Definiciones: https://</a:t>
            </a:r>
            <a:r>
              <a:rPr lang="es-CO" dirty="0" err="1"/>
              <a:t>gain.nd.edu</a:t>
            </a:r>
            <a:r>
              <a:rPr lang="es-CO" dirty="0"/>
              <a:t>/</a:t>
            </a:r>
            <a:r>
              <a:rPr lang="es-CO" dirty="0" err="1"/>
              <a:t>our-work</a:t>
            </a:r>
            <a:r>
              <a:rPr lang="es-CO" dirty="0"/>
              <a:t>/country-</a:t>
            </a:r>
            <a:r>
              <a:rPr lang="es-CO" dirty="0" err="1"/>
              <a:t>index</a:t>
            </a:r>
            <a:r>
              <a:rPr lang="es-CO" dirty="0"/>
              <a:t>/</a:t>
            </a:r>
            <a:r>
              <a:rPr lang="es-CO" dirty="0" err="1"/>
              <a:t>methodology</a:t>
            </a:r>
            <a:r>
              <a:rPr lang="es-CO" dirty="0"/>
              <a:t>/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822072-C642-C548-9C8D-BADD2DE81702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6378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// Note: updated graph from EE</a:t>
            </a:r>
            <a:r>
              <a:rPr lang="en-GB" i="1" baseline="0" dirty="0"/>
              <a:t> Market Report 2018 //</a:t>
            </a:r>
          </a:p>
          <a:p>
            <a:endParaRPr lang="en-GB" baseline="0" dirty="0"/>
          </a:p>
          <a:p>
            <a:r>
              <a:rPr lang="en-GB" baseline="0" dirty="0"/>
              <a:t>The IEA models a scenario in which all cost-effective energy efficiency measure are implemented, therefore estimating the </a:t>
            </a:r>
            <a:r>
              <a:rPr lang="en-GB" b="1" baseline="0" dirty="0"/>
              <a:t>economic energy efficiency potential </a:t>
            </a:r>
            <a:r>
              <a:rPr lang="en-GB" baseline="0" dirty="0"/>
              <a:t>across the sectors. </a:t>
            </a:r>
          </a:p>
          <a:p>
            <a:endParaRPr lang="en-GB" baseline="0" dirty="0"/>
          </a:p>
          <a:p>
            <a:r>
              <a:rPr lang="en-GB" baseline="0" dirty="0"/>
              <a:t>This scenario includes measures such as increasing the efficiency of space heating and cooling systems and appliances, improved building envelopes, a higher deployment of heat pumps, and a higher deployment of net-zero buildings.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649404-AEEE-4B4E-B616-1BC6E4EEEF5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763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C1EE7-11E1-0A48-A990-63DE497FE2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700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 userDrawn="1">
  <p:cSld name="3_Title Slide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1189196" y="9038672"/>
            <a:ext cx="3891915" cy="51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5729764" y="9038672"/>
            <a:ext cx="5837873" cy="51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12216289" y="9038672"/>
            <a:ext cx="3891915" cy="51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15" name="Google Shape;15;p13"/>
          <p:cNvSpPr/>
          <p:nvPr/>
        </p:nvSpPr>
        <p:spPr>
          <a:xfrm rot="10800000" flipH="1">
            <a:off x="13521813" y="-1"/>
            <a:ext cx="3775587" cy="3775587"/>
          </a:xfrm>
          <a:custGeom>
            <a:avLst/>
            <a:gdLst/>
            <a:ahLst/>
            <a:cxnLst/>
            <a:rect l="l" t="t" r="r" b="b"/>
            <a:pathLst>
              <a:path w="2314575" h="2314575" extrusionOk="0">
                <a:moveTo>
                  <a:pt x="2314575" y="0"/>
                </a:moveTo>
                <a:lnTo>
                  <a:pt x="2314575" y="2314575"/>
                </a:lnTo>
                <a:lnTo>
                  <a:pt x="0" y="2314575"/>
                </a:lnTo>
                <a:cubicBezTo>
                  <a:pt x="0" y="1036271"/>
                  <a:pt x="1036271" y="0"/>
                  <a:pt x="2314575" y="0"/>
                </a:cubicBezTo>
                <a:close/>
              </a:path>
            </a:pathLst>
          </a:custGeom>
          <a:solidFill>
            <a:srgbClr val="A9D18E"/>
          </a:solidFill>
          <a:ln>
            <a:noFill/>
          </a:ln>
        </p:spPr>
        <p:txBody>
          <a:bodyPr spcFirstLastPara="1" wrap="square" lIns="91425" tIns="3600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Google Shape;19;p14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C2E95225-10F0-F539-9BD6-F2AF54BD478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62116" y="81953"/>
            <a:ext cx="4182083" cy="1657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1">
          <p15:clr>
            <a:srgbClr val="FBAE40"/>
          </p15:clr>
        </p15:guide>
        <p15:guide id="2" pos="544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9782" y="3959498"/>
            <a:ext cx="7126529" cy="2210456"/>
          </a:xfrm>
        </p:spPr>
        <p:txBody>
          <a:bodyPr/>
          <a:lstStyle>
            <a:lvl1pPr>
              <a:defRPr sz="2560"/>
            </a:lvl1pPr>
            <a:lvl2pPr>
              <a:defRPr sz="2560"/>
            </a:lvl2pPr>
            <a:lvl3pPr>
              <a:defRPr sz="256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B86C-52BA-46BB-A37B-8FB47FB8CC3B}" type="datetimeFigureOut">
              <a:rPr lang="en-US" smtClean="0"/>
              <a:pPr/>
              <a:t>6/24/2024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6D5-9378-442C-B6B2-D422A03886E8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8769782" y="6394792"/>
            <a:ext cx="7126529" cy="2210456"/>
          </a:xfrm>
        </p:spPr>
        <p:txBody>
          <a:bodyPr/>
          <a:lstStyle>
            <a:lvl1pPr>
              <a:defRPr sz="2560"/>
            </a:lvl1pPr>
            <a:lvl2pPr>
              <a:defRPr sz="2560"/>
            </a:lvl2pPr>
            <a:lvl3pPr>
              <a:defRPr sz="256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401089" y="3959498"/>
            <a:ext cx="7126529" cy="4625435"/>
          </a:xfrm>
        </p:spPr>
        <p:txBody>
          <a:bodyPr/>
          <a:lstStyle>
            <a:lvl1pPr>
              <a:defRPr sz="2560"/>
            </a:lvl1pPr>
            <a:lvl2pPr>
              <a:defRPr sz="2560"/>
            </a:lvl2pPr>
            <a:lvl3pPr>
              <a:defRPr sz="256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4093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Graph &amp; 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 noRot="1" noMove="1" noResize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25482" y="216585"/>
            <a:ext cx="15699793" cy="836747"/>
          </a:xfrm>
        </p:spPr>
        <p:txBody>
          <a:bodyPr>
            <a:normAutofit/>
          </a:bodyPr>
          <a:lstStyle>
            <a:lvl1pPr marL="0" indent="0" algn="l" defTabSz="1729770" rtl="0" eaLnBrk="1" latinLnBrk="0" hangingPunct="1">
              <a:spcBef>
                <a:spcPct val="0"/>
              </a:spcBef>
              <a:buNone/>
              <a:defRPr lang="en-US" sz="3783" b="1" kern="12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chemeClr val="tx2"/>
                  </a:solidFill>
                </a:uFill>
                <a:latin typeface="Century Gothic"/>
                <a:ea typeface="+mj-ea"/>
                <a:cs typeface="Century Gothic"/>
              </a:defRPr>
            </a:lvl1pPr>
          </a:lstStyle>
          <a:p>
            <a:pPr lvl="0"/>
            <a:r>
              <a:rPr lang="en-US" dirty="0"/>
              <a:t>Title – one line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92041" y="1079014"/>
            <a:ext cx="16735794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  <p:custDataLst>
              <p:tags r:id="rId2"/>
            </p:custDataLst>
          </p:nvPr>
        </p:nvSpPr>
        <p:spPr>
          <a:xfrm>
            <a:off x="240792" y="8285204"/>
            <a:ext cx="16787043" cy="1057455"/>
          </a:xfrm>
          <a:blipFill>
            <a:blip r:embed="rId4"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17297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EBB51"/>
              </a:buClr>
              <a:buSzTx/>
              <a:buFontTx/>
              <a:buNone/>
              <a:tabLst/>
              <a:defRPr lang="en-US" sz="2648" b="1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ea typeface="+mn-ea"/>
                <a:cs typeface="Segoe UI"/>
              </a:defRPr>
            </a:lvl1pPr>
          </a:lstStyle>
          <a:p>
            <a:pPr marL="0" marR="0" lvl="0" indent="0" algn="ctr" defTabSz="17297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5EBB51"/>
              </a:buClr>
              <a:buSzTx/>
              <a:buFontTx/>
              <a:buNone/>
              <a:tabLst/>
              <a:defRPr/>
            </a:pPr>
            <a:r>
              <a:rPr lang="en-US" sz="2648" i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Segoe UI"/>
              </a:rPr>
              <a:t>Key point – centered</a:t>
            </a:r>
            <a:r>
              <a:rPr lang="en-US" sz="2648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Segoe UI"/>
              </a:rPr>
              <a:t>, 1 or 2 lines, size 14, bold </a:t>
            </a:r>
            <a:endParaRPr lang="en-US" sz="2648" i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Segoe UI"/>
            </a:endParaRPr>
          </a:p>
        </p:txBody>
      </p:sp>
      <p:pic>
        <p:nvPicPr>
          <p:cNvPr id="6" name="Picture 5" descr="IEA-green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074" y="302198"/>
            <a:ext cx="611733" cy="60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91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s objetos"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1EF38D9-25AF-A04B-AD76-48A0A90F24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11" y="0"/>
            <a:ext cx="17284777" cy="9752013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51DFE330-33F3-8718-C6B5-77971B10A9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653052" y="229441"/>
            <a:ext cx="3230217" cy="58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53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B0601063-1EFF-4F18-A7FD-1C99697F1A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311" y="0"/>
            <a:ext cx="17284777" cy="9752013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7CF51D04-88AC-4FD5-BC13-5DFCD24B34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85676" y="408126"/>
            <a:ext cx="4292311" cy="14307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8752654-F49A-4D99-B108-420E9CDCE2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941832" y="360000"/>
            <a:ext cx="1980000" cy="5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559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9B69E5-C8D0-1BAB-C06F-4565E99C6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2175" y="1595438"/>
            <a:ext cx="12973050" cy="33956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E3CC3E1-B59F-9C9D-7293-A24391B84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2175" y="5121275"/>
            <a:ext cx="12973050" cy="2355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C6A97E-095B-1352-FD44-8D78E1D41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9254-0058-428C-B3E8-20364AD99629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FBE332-CCF2-7782-F79C-FACD7FEA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63E44C-854E-28B2-7634-8C29D4440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F3B8-39D8-4AEE-97DC-3D86339810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7679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72312E-065B-599A-8E61-9EEA0A36E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01F697-F067-D51F-D895-091C8DB5E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E32C70-9CC6-A911-4A57-0A7A3A04D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9254-0058-428C-B3E8-20364AD99629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6BC201-FCA7-AD05-412D-4F7838F92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F4AB03-E5CA-E88D-3E9E-CA73F13BA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F3B8-39D8-4AEE-97DC-3D86339810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57488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B18B0-3BC7-7988-DF60-F8352C4C0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13" y="2430463"/>
            <a:ext cx="14919325" cy="4057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4C5956-CA4B-AC07-91AA-9B1DEB2A5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9513" y="6526213"/>
            <a:ext cx="14919325" cy="21336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443BE8-8EEC-8A73-DBD3-57C638E77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9254-0058-428C-B3E8-20364AD99629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589CD8-F3D5-33C5-E073-B187E8971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342E76-A136-44C9-31D9-7C75B86DF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F3B8-39D8-4AEE-97DC-3D86339810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95153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969CF3-D049-C892-04F8-1BAECEE9E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4E7AE6-CFF4-9DAC-DF35-E0EC290CFB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9038" y="2595563"/>
            <a:ext cx="7383462" cy="61880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596BDF3-24A3-E96B-7FB4-532D68D48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24900" y="2595563"/>
            <a:ext cx="7383463" cy="61880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BC006F-FA91-8100-5601-1A8B748A3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9254-0058-428C-B3E8-20364AD99629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1C16B0-1088-8B4D-D9E3-5D5F78C3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B99F4D-07A4-A545-0F49-EFD018E03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F3B8-39D8-4AEE-97DC-3D86339810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85102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E02609-B74A-38F3-3666-BD5E9E8CE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17737" cy="188436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6F566E-DFA3-E63C-9927-FBE7346D0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2213" y="2390775"/>
            <a:ext cx="7316787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4CA375D-0204-C4C9-E170-01D9B2C47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2213" y="3562350"/>
            <a:ext cx="7316787" cy="52387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31A4A87-B4E4-BA6F-13D7-56986D581A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56650" y="2390775"/>
            <a:ext cx="7353300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F1866C7-EF5F-B847-E395-27B856132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56650" y="3562350"/>
            <a:ext cx="7353300" cy="52387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7361E60-27F6-BB9C-C717-6BD1A2257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9254-0058-428C-B3E8-20364AD99629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45BF83-622E-7637-6F9B-A1AA99DF2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C7F6228-FC16-0F80-DDD2-C547C0EFF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F3B8-39D8-4AEE-97DC-3D86339810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290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607803-F4F6-B008-707B-DE975950E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F58586D-3CC0-4B58-6811-F371F5811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9254-0058-428C-B3E8-20364AD99629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1A87BB0-6F4F-65B8-67E1-D2586D32E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A9787A-2BAD-7BFB-96A6-2488E6281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F3B8-39D8-4AEE-97DC-3D86339810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46440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F6F6F6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14" descr="A picture containing text, font, graphics,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2116" y="81953"/>
            <a:ext cx="4182083" cy="1657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1">
          <p15:clr>
            <a:srgbClr val="FBAE40"/>
          </p15:clr>
        </p15:guide>
        <p15:guide id="2" pos="544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C05FE1D-DF9A-CEEA-E3F6-E3B0433EA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9254-0058-428C-B3E8-20364AD99629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70F7505-9455-4386-8527-01F4A206C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8A321A7-41B4-638C-A06A-586F957ED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F3B8-39D8-4AEE-97DC-3D86339810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1908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774D6-19D4-B5C4-035E-A0ADE2B3B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213" y="650875"/>
            <a:ext cx="55784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507657-A10E-EC8A-EB4B-C72B4E8C6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300" y="1403350"/>
            <a:ext cx="8756650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2CB3CE8-C53B-F015-5DA2-2630516A4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2213" y="2925763"/>
            <a:ext cx="5578475" cy="54197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97F015-9B75-CC01-DD73-0802F4515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9254-0058-428C-B3E8-20364AD99629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942323-75D5-1CE2-AB73-FD10066C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8EA63A9-B48C-9FED-E1A4-9E0CCAB5D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F3B8-39D8-4AEE-97DC-3D86339810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17332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643D29-C39C-DEA3-5D5D-5B48824B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213" y="650875"/>
            <a:ext cx="55784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B4FE06-0BFF-3D20-A043-ED25CD9F68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53300" y="1403350"/>
            <a:ext cx="8756650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EDA544-3DC8-A339-F9FB-C384B44930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2213" y="2925763"/>
            <a:ext cx="5578475" cy="54197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A252C8-DF31-072F-CB1E-F60FD02CB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9254-0058-428C-B3E8-20364AD99629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2287F79-EBCA-6DC1-8257-AAA2EA719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7F9A6D-51B0-DC9E-A742-2613BB4F8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F3B8-39D8-4AEE-97DC-3D86339810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621313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94EAD-9133-700E-10D0-9A2310E6A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545F5F-A525-405D-EBCC-B2612A4BD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11B91B-DD2F-9200-3CFF-B9BE31252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9254-0058-428C-B3E8-20364AD99629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956137-91D7-3CB2-0005-B6EDD5B9B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9E56F2-F9D1-E632-8B18-16D513A4A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F3B8-39D8-4AEE-97DC-3D86339810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4521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F9D8C03-9421-E6D3-D82D-EE159A918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379325" y="519113"/>
            <a:ext cx="3729038" cy="8264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D25DE9A-E282-7E10-3D6C-63D99B957F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9038" y="519113"/>
            <a:ext cx="11037887" cy="8264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483036-EB9B-35AC-431F-A9089A3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9254-0058-428C-B3E8-20364AD99629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353A7A-D07C-A35B-3CA4-12C4B5781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77080D-824A-A670-7AC2-0D03572B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F3B8-39D8-4AEE-97DC-3D86339810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586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978AC-8D88-0796-5293-F745729DD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2175" y="1595438"/>
            <a:ext cx="12973050" cy="33956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CBE881D-4672-8272-6E83-601EE37C56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2175" y="5121275"/>
            <a:ext cx="12973050" cy="2355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CC6BE0-3BCB-F576-AAF8-91374619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CB24-6B74-4FA1-A981-33CDFB5CD61A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B32E17-F904-7886-F2DD-15AF650D3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007A6A-55F0-627C-2532-1E65160A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3F6CD-F8F9-473B-A285-1554DF57A8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8305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3B5B10-558B-9BDA-1DF2-DB1EF16AA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0EADEC-7CE7-969E-6C37-DBB77A0CA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E3DC4F-BB81-3975-1CBC-668F2F5E1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CB24-6B74-4FA1-A981-33CDFB5CD61A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02F60B-9A12-C7E1-1E33-CAA960EFA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E76B6D-FCDE-72BB-1B76-1AFB02F6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3F6CD-F8F9-473B-A285-1554DF57A8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49886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408163-C443-B5CC-60F0-6578F1FE1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13" y="2430463"/>
            <a:ext cx="14919325" cy="4057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BD7E2F-CAB1-0B58-4C07-6ABFC670E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9513" y="6526213"/>
            <a:ext cx="14919325" cy="21336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4A3BC4-E255-7A50-ADD6-09C5F92CB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CB24-6B74-4FA1-A981-33CDFB5CD61A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ED4259-8177-2869-8A76-ADA6C7C0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7CD245-FBE1-5E93-ECE2-98C3DB48B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3F6CD-F8F9-473B-A285-1554DF57A8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08006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7ADCEF-B785-2C60-7C19-B5F49587A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3B9BA3-A8E3-FFAF-69B1-4EE85D2AE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9038" y="2595563"/>
            <a:ext cx="7383462" cy="61880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57C55C3-D4FA-8DC9-A307-D2E3910F6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24900" y="2595563"/>
            <a:ext cx="7383463" cy="61880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C65B19-A335-0132-2AEC-5DF08506E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CB24-6B74-4FA1-A981-33CDFB5CD61A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0793E7-7AFA-85C4-0CAF-59ECFA6AF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69625A8-0C23-79F0-E8B1-4A0604A2F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3F6CD-F8F9-473B-A285-1554DF57A8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362235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B0FA70-F6A2-2C05-57C6-78C9223B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213" y="519113"/>
            <a:ext cx="14917737" cy="188436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7FE247-6F32-E0FC-3082-6B6673F5E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2213" y="2390775"/>
            <a:ext cx="7316787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1ADE135-7C98-6B0A-5F43-D98CB14F7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2213" y="3562350"/>
            <a:ext cx="7316787" cy="52387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7A256E0-3BAC-15B9-2654-A138617529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56650" y="2390775"/>
            <a:ext cx="7353300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DC8A4C9-6DF7-405E-26D2-51D58AB414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56650" y="3562350"/>
            <a:ext cx="7353300" cy="52387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9E79927-824C-3CE9-2886-31BF3A052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CB24-6B74-4FA1-A981-33CDFB5CD61A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F3C9B07-4C77-ABC3-2924-86EC2357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5BE0CE8-E0AF-8BAC-3A4D-84CA1AA00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3F6CD-F8F9-473B-A285-1554DF57A8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0884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bg>
      <p:bgPr>
        <a:solidFill>
          <a:srgbClr val="F6F6F6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5"/>
          <p:cNvSpPr>
            <a:spLocks noGrp="1"/>
          </p:cNvSpPr>
          <p:nvPr>
            <p:ph type="pic" idx="2"/>
          </p:nvPr>
        </p:nvSpPr>
        <p:spPr>
          <a:xfrm>
            <a:off x="10259270" y="1615348"/>
            <a:ext cx="6521316" cy="652131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22" name="Google Shape;22;p15" descr="A picture containing text, font, graphics,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2116" y="81953"/>
            <a:ext cx="4182083" cy="1657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1">
          <p15:clr>
            <a:srgbClr val="FBAE40"/>
          </p15:clr>
        </p15:guide>
        <p15:guide id="2" pos="544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EF500B-EE9F-E0CD-E671-643E2BC8F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27CB955-5291-C84E-66A0-29D5DCE3A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CB24-6B74-4FA1-A981-33CDFB5CD61A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4CE2118-72E8-23F8-FB91-A911367D5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F78A8E-07C6-AEA0-1179-8D226FE80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3F6CD-F8F9-473B-A285-1554DF57A8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870628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FC9FB8F-DAF5-DE8B-6B34-968D2AAC4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CB24-6B74-4FA1-A981-33CDFB5CD61A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F88411C-E460-6114-2E4F-000D405EF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69CBFF4-CB3E-5034-6716-B8D4902CB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3F6CD-F8F9-473B-A285-1554DF57A8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87412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7AF63-EE06-ED12-E5B5-CCE89B587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213" y="650875"/>
            <a:ext cx="55784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4A3C19-27E2-5874-7823-32A039AE2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300" y="1403350"/>
            <a:ext cx="8756650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BEFAEE9-15D0-4779-4914-54CB0D8B9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2213" y="2925763"/>
            <a:ext cx="5578475" cy="54197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B830E7-9A44-015D-6D1C-5488B84BD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CB24-6B74-4FA1-A981-33CDFB5CD61A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E2AB69-B763-C413-C305-F6C5B25F9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EA243D-0717-18CC-7566-D70B69621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3F6CD-F8F9-473B-A285-1554DF57A8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8278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D7E63-F54E-003D-3F9D-DD576F3D5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213" y="650875"/>
            <a:ext cx="55784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BECD3A7-6CD8-0B3E-DF20-610D79EFEB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53300" y="1403350"/>
            <a:ext cx="8756650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E91A49-1E86-9EF6-79E1-8EBC401F2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2213" y="2925763"/>
            <a:ext cx="5578475" cy="54197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44EBDA-B7ED-F0B3-3AE1-2D5F42B0B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CB24-6B74-4FA1-A981-33CDFB5CD61A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B45DA68-080B-A173-90CE-028B309B0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24B852-CEB8-5158-4F78-F0291BEEF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3F6CD-F8F9-473B-A285-1554DF57A8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87372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A0C8B9-39A3-B8B1-B7AE-F5024F414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D4AFC56-A0EC-B27F-4930-3C8F643F8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456AE2-5E92-E03F-E84D-3057149AD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CB24-6B74-4FA1-A981-33CDFB5CD61A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92D5B0-E4E6-DD79-1F96-B83CC5E3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1063F1-751D-5844-244C-A2F8E788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3F6CD-F8F9-473B-A285-1554DF57A8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851606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AB36DF5-3554-0B07-0C46-79A8D47B90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379325" y="519113"/>
            <a:ext cx="3729038" cy="8264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68409C-F0DC-181D-BE30-1A658DA60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9038" y="519113"/>
            <a:ext cx="11037887" cy="826452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C9A253-F35C-E5B4-B968-B7F917447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9CB24-6B74-4FA1-A981-33CDFB5CD61A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A7ACFB-9E50-8405-9A2F-8324CFD9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31C755-A3AB-2F03-3D23-87D3B926E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3F6CD-F8F9-473B-A285-1554DF57A8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70505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bg>
      <p:bgPr>
        <a:solidFill>
          <a:srgbClr val="2E3279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16"/>
          <p:cNvGrpSpPr/>
          <p:nvPr/>
        </p:nvGrpSpPr>
        <p:grpSpPr>
          <a:xfrm>
            <a:off x="0" y="0"/>
            <a:ext cx="17297400" cy="9752013"/>
            <a:chOff x="-9561263" y="-142008"/>
            <a:chExt cx="12403174" cy="6992722"/>
          </a:xfrm>
        </p:grpSpPr>
        <p:sp>
          <p:nvSpPr>
            <p:cNvPr id="25" name="Google Shape;25;p16"/>
            <p:cNvSpPr/>
            <p:nvPr/>
          </p:nvSpPr>
          <p:spPr>
            <a:xfrm flipH="1">
              <a:off x="947947" y="5903732"/>
              <a:ext cx="1893964" cy="946982"/>
            </a:xfrm>
            <a:custGeom>
              <a:avLst/>
              <a:gdLst/>
              <a:ahLst/>
              <a:cxnLst/>
              <a:rect l="l" t="t" r="r" b="b"/>
              <a:pathLst>
                <a:path w="3443270" h="1721635" extrusionOk="0">
                  <a:moveTo>
                    <a:pt x="1721635" y="0"/>
                  </a:moveTo>
                  <a:cubicBezTo>
                    <a:pt x="2672468" y="0"/>
                    <a:pt x="3443270" y="770802"/>
                    <a:pt x="3443270" y="1721635"/>
                  </a:cubicBezTo>
                  <a:lnTo>
                    <a:pt x="0" y="1721635"/>
                  </a:lnTo>
                  <a:cubicBezTo>
                    <a:pt x="0" y="770802"/>
                    <a:pt x="770802" y="0"/>
                    <a:pt x="1721635" y="0"/>
                  </a:cubicBezTo>
                  <a:close/>
                </a:path>
              </a:pathLst>
            </a:custGeom>
            <a:solidFill>
              <a:srgbClr val="22B8CA"/>
            </a:solidFill>
            <a:ln>
              <a:noFill/>
            </a:ln>
          </p:spPr>
          <p:txBody>
            <a:bodyPr spcFirstLastPara="1" wrap="square" lIns="91425" tIns="3600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6" name="Google Shape;26;p16"/>
            <p:cNvSpPr/>
            <p:nvPr/>
          </p:nvSpPr>
          <p:spPr>
            <a:xfrm rot="5400000" flipH="1">
              <a:off x="-9561263" y="-142008"/>
              <a:ext cx="1885064" cy="1885064"/>
            </a:xfrm>
            <a:custGeom>
              <a:avLst/>
              <a:gdLst/>
              <a:ahLst/>
              <a:cxnLst/>
              <a:rect l="l" t="t" r="r" b="b"/>
              <a:pathLst>
                <a:path w="2314575" h="2314575" extrusionOk="0">
                  <a:moveTo>
                    <a:pt x="2314575" y="0"/>
                  </a:moveTo>
                  <a:lnTo>
                    <a:pt x="2314575" y="2314575"/>
                  </a:lnTo>
                  <a:lnTo>
                    <a:pt x="0" y="2314575"/>
                  </a:lnTo>
                  <a:cubicBezTo>
                    <a:pt x="0" y="1036271"/>
                    <a:pt x="1036271" y="0"/>
                    <a:pt x="2314575" y="0"/>
                  </a:cubicBezTo>
                  <a:close/>
                </a:path>
              </a:pathLst>
            </a:custGeom>
            <a:solidFill>
              <a:srgbClr val="3740A0"/>
            </a:solidFill>
            <a:ln>
              <a:noFill/>
            </a:ln>
          </p:spPr>
          <p:txBody>
            <a:bodyPr spcFirstLastPara="1" wrap="square" lIns="91425" tIns="3600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6">
          <p15:clr>
            <a:srgbClr val="FBAE40"/>
          </p15:clr>
        </p15:guide>
        <p15:guide id="2" pos="544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>
            <a:spLocks noGrp="1"/>
          </p:cNvSpPr>
          <p:nvPr>
            <p:ph type="pic" idx="2"/>
          </p:nvPr>
        </p:nvSpPr>
        <p:spPr>
          <a:xfrm>
            <a:off x="0" y="0"/>
            <a:ext cx="17297400" cy="9752013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17"/>
          <p:cNvSpPr txBox="1">
            <a:spLocks noGrp="1"/>
          </p:cNvSpPr>
          <p:nvPr>
            <p:ph type="dt" idx="10"/>
          </p:nvPr>
        </p:nvSpPr>
        <p:spPr>
          <a:xfrm>
            <a:off x="1189196" y="9038672"/>
            <a:ext cx="3891915" cy="51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ftr" idx="11"/>
          </p:nvPr>
        </p:nvSpPr>
        <p:spPr>
          <a:xfrm>
            <a:off x="5729764" y="9038672"/>
            <a:ext cx="5837873" cy="51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sldNum" idx="12"/>
          </p:nvPr>
        </p:nvSpPr>
        <p:spPr>
          <a:xfrm>
            <a:off x="12216289" y="9038672"/>
            <a:ext cx="3891915" cy="51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1">
          <p15:clr>
            <a:srgbClr val="FBAE40"/>
          </p15:clr>
        </p15:guide>
        <p15:guide id="2" pos="54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bg>
      <p:bgPr>
        <a:solidFill>
          <a:srgbClr val="2E3279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19"/>
          <p:cNvGrpSpPr/>
          <p:nvPr/>
        </p:nvGrpSpPr>
        <p:grpSpPr>
          <a:xfrm>
            <a:off x="-230324" y="-10329851"/>
            <a:ext cx="17527724" cy="9774082"/>
            <a:chOff x="-9726417" y="-150547"/>
            <a:chExt cx="12568329" cy="7008548"/>
          </a:xfrm>
        </p:grpSpPr>
        <p:sp>
          <p:nvSpPr>
            <p:cNvPr id="39" name="Google Shape;39;p19"/>
            <p:cNvSpPr/>
            <p:nvPr/>
          </p:nvSpPr>
          <p:spPr>
            <a:xfrm flipH="1">
              <a:off x="1502" y="4014508"/>
              <a:ext cx="1893964" cy="946982"/>
            </a:xfrm>
            <a:custGeom>
              <a:avLst/>
              <a:gdLst/>
              <a:ahLst/>
              <a:cxnLst/>
              <a:rect l="l" t="t" r="r" b="b"/>
              <a:pathLst>
                <a:path w="3443270" h="1721635" extrusionOk="0">
                  <a:moveTo>
                    <a:pt x="1721635" y="0"/>
                  </a:moveTo>
                  <a:cubicBezTo>
                    <a:pt x="2672468" y="0"/>
                    <a:pt x="3443270" y="770802"/>
                    <a:pt x="3443270" y="1721635"/>
                  </a:cubicBezTo>
                  <a:lnTo>
                    <a:pt x="0" y="1721635"/>
                  </a:lnTo>
                  <a:cubicBezTo>
                    <a:pt x="0" y="770802"/>
                    <a:pt x="770802" y="0"/>
                    <a:pt x="1721635" y="0"/>
                  </a:cubicBezTo>
                  <a:close/>
                </a:path>
              </a:pathLst>
            </a:custGeom>
            <a:solidFill>
              <a:srgbClr val="22B8CA"/>
            </a:solidFill>
            <a:ln>
              <a:noFill/>
            </a:ln>
          </p:spPr>
          <p:txBody>
            <a:bodyPr spcFirstLastPara="1" wrap="square" lIns="91425" tIns="3600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40" name="Google Shape;40;p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10800000">
              <a:off x="1894394" y="5910482"/>
              <a:ext cx="947518" cy="9475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41;p19"/>
            <p:cNvSpPr/>
            <p:nvPr/>
          </p:nvSpPr>
          <p:spPr>
            <a:xfrm flipH="1">
              <a:off x="966" y="5910481"/>
              <a:ext cx="947518" cy="947519"/>
            </a:xfrm>
            <a:prstGeom prst="rtTriangle">
              <a:avLst/>
            </a:prstGeom>
            <a:solidFill>
              <a:srgbClr val="22255E"/>
            </a:solidFill>
            <a:ln>
              <a:noFill/>
            </a:ln>
          </p:spPr>
          <p:txBody>
            <a:bodyPr spcFirstLastPara="1" wrap="square" lIns="91425" tIns="3600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2" name="Google Shape;42;p19"/>
            <p:cNvSpPr/>
            <p:nvPr/>
          </p:nvSpPr>
          <p:spPr>
            <a:xfrm flipH="1">
              <a:off x="947412" y="4963501"/>
              <a:ext cx="947518" cy="946982"/>
            </a:xfrm>
            <a:prstGeom prst="rect">
              <a:avLst/>
            </a:prstGeom>
            <a:solidFill>
              <a:srgbClr val="3740A0"/>
            </a:solidFill>
            <a:ln>
              <a:noFill/>
            </a:ln>
          </p:spPr>
          <p:txBody>
            <a:bodyPr spcFirstLastPara="1" wrap="square" lIns="91425" tIns="3600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3" name="Google Shape;43;p19"/>
            <p:cNvSpPr/>
            <p:nvPr/>
          </p:nvSpPr>
          <p:spPr>
            <a:xfrm rot="-5400000">
              <a:off x="1893591" y="4962965"/>
              <a:ext cx="947519" cy="947518"/>
            </a:xfrm>
            <a:custGeom>
              <a:avLst/>
              <a:gdLst/>
              <a:ahLst/>
              <a:cxnLst/>
              <a:rect l="l" t="t" r="r" b="b"/>
              <a:pathLst>
                <a:path w="1666876" h="1666876" extrusionOk="0">
                  <a:moveTo>
                    <a:pt x="0" y="0"/>
                  </a:moveTo>
                  <a:lnTo>
                    <a:pt x="1666876" y="0"/>
                  </a:lnTo>
                  <a:lnTo>
                    <a:pt x="1666876" y="241"/>
                  </a:lnTo>
                  <a:lnTo>
                    <a:pt x="1501211" y="8606"/>
                  </a:lnTo>
                  <a:cubicBezTo>
                    <a:pt x="660678" y="93967"/>
                    <a:pt x="4763" y="803823"/>
                    <a:pt x="4763" y="1666876"/>
                  </a:cubicBezTo>
                  <a:lnTo>
                    <a:pt x="0" y="16668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55E"/>
            </a:solidFill>
            <a:ln>
              <a:noFill/>
            </a:ln>
          </p:spPr>
          <p:txBody>
            <a:bodyPr spcFirstLastPara="1" wrap="square" lIns="91425" tIns="3600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44" name="Google Shape;44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 flipH="1">
              <a:off x="-9726417" y="-150547"/>
              <a:ext cx="946724" cy="9467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Google Shape;45;p19"/>
            <p:cNvSpPr/>
            <p:nvPr/>
          </p:nvSpPr>
          <p:spPr>
            <a:xfrm rot="5400000" flipH="1">
              <a:off x="-8779692" y="-142008"/>
              <a:ext cx="946724" cy="946724"/>
            </a:xfrm>
            <a:custGeom>
              <a:avLst/>
              <a:gdLst/>
              <a:ahLst/>
              <a:cxnLst/>
              <a:rect l="l" t="t" r="r" b="b"/>
              <a:pathLst>
                <a:path w="2314575" h="2314575" extrusionOk="0">
                  <a:moveTo>
                    <a:pt x="2314575" y="0"/>
                  </a:moveTo>
                  <a:lnTo>
                    <a:pt x="2314575" y="2314575"/>
                  </a:lnTo>
                  <a:lnTo>
                    <a:pt x="0" y="2314575"/>
                  </a:lnTo>
                  <a:cubicBezTo>
                    <a:pt x="0" y="1036271"/>
                    <a:pt x="1036271" y="0"/>
                    <a:pt x="2314575" y="0"/>
                  </a:cubicBezTo>
                  <a:close/>
                </a:path>
              </a:pathLst>
            </a:custGeom>
            <a:solidFill>
              <a:srgbClr val="3740A0"/>
            </a:solidFill>
            <a:ln>
              <a:noFill/>
            </a:ln>
          </p:spPr>
          <p:txBody>
            <a:bodyPr spcFirstLastPara="1" wrap="square" lIns="91425" tIns="3600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46" name="Google Shape;46;p19"/>
          <p:cNvGrpSpPr/>
          <p:nvPr/>
        </p:nvGrpSpPr>
        <p:grpSpPr>
          <a:xfrm>
            <a:off x="-8341" y="0"/>
            <a:ext cx="17252968" cy="9751218"/>
            <a:chOff x="-828901" y="0"/>
            <a:chExt cx="13020901" cy="7359293"/>
          </a:xfrm>
        </p:grpSpPr>
        <p:sp>
          <p:nvSpPr>
            <p:cNvPr id="47" name="Google Shape;47;p19"/>
            <p:cNvSpPr/>
            <p:nvPr/>
          </p:nvSpPr>
          <p:spPr>
            <a:xfrm rot="-5400000" flipH="1">
              <a:off x="-1301639" y="5939476"/>
              <a:ext cx="1893089" cy="946545"/>
            </a:xfrm>
            <a:custGeom>
              <a:avLst/>
              <a:gdLst/>
              <a:ahLst/>
              <a:cxnLst/>
              <a:rect l="l" t="t" r="r" b="b"/>
              <a:pathLst>
                <a:path w="3443270" h="1721635" extrusionOk="0">
                  <a:moveTo>
                    <a:pt x="1721635" y="0"/>
                  </a:moveTo>
                  <a:cubicBezTo>
                    <a:pt x="2672468" y="0"/>
                    <a:pt x="3443270" y="770802"/>
                    <a:pt x="3443270" y="1721635"/>
                  </a:cubicBezTo>
                  <a:lnTo>
                    <a:pt x="0" y="1721635"/>
                  </a:lnTo>
                  <a:cubicBezTo>
                    <a:pt x="0" y="770802"/>
                    <a:pt x="770802" y="0"/>
                    <a:pt x="1721635" y="0"/>
                  </a:cubicBezTo>
                  <a:close/>
                </a:path>
              </a:pathLst>
            </a:custGeom>
            <a:solidFill>
              <a:srgbClr val="22B8CA"/>
            </a:solidFill>
            <a:ln>
              <a:noFill/>
            </a:ln>
          </p:spPr>
          <p:txBody>
            <a:bodyPr spcFirstLastPara="1" wrap="square" lIns="91425" tIns="3600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48" name="Google Shape;48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0800000" flipH="1">
              <a:off x="-820985" y="3555143"/>
              <a:ext cx="947080" cy="947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Google Shape;49;p19"/>
            <p:cNvSpPr/>
            <p:nvPr/>
          </p:nvSpPr>
          <p:spPr>
            <a:xfrm rot="10800000" flipH="1">
              <a:off x="118179" y="5465132"/>
              <a:ext cx="947080" cy="947080"/>
            </a:xfrm>
            <a:custGeom>
              <a:avLst/>
              <a:gdLst/>
              <a:ahLst/>
              <a:cxnLst/>
              <a:rect l="l" t="t" r="r" b="b"/>
              <a:pathLst>
                <a:path w="2314575" h="2314575" extrusionOk="0">
                  <a:moveTo>
                    <a:pt x="2314575" y="0"/>
                  </a:moveTo>
                  <a:lnTo>
                    <a:pt x="2314575" y="2314575"/>
                  </a:lnTo>
                  <a:lnTo>
                    <a:pt x="0" y="2314575"/>
                  </a:lnTo>
                  <a:cubicBezTo>
                    <a:pt x="0" y="1036271"/>
                    <a:pt x="1036271" y="0"/>
                    <a:pt x="2314575" y="0"/>
                  </a:cubicBezTo>
                  <a:close/>
                </a:path>
              </a:pathLst>
            </a:custGeom>
            <a:solidFill>
              <a:srgbClr val="3740A0"/>
            </a:solidFill>
            <a:ln>
              <a:noFill/>
            </a:ln>
          </p:spPr>
          <p:txBody>
            <a:bodyPr spcFirstLastPara="1" wrap="square" lIns="91425" tIns="3600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0" name="Google Shape;50;p19"/>
            <p:cNvSpPr/>
            <p:nvPr/>
          </p:nvSpPr>
          <p:spPr>
            <a:xfrm rot="10800000" flipH="1">
              <a:off x="-828901" y="4502223"/>
              <a:ext cx="947080" cy="947080"/>
            </a:xfrm>
            <a:prstGeom prst="rect">
              <a:avLst/>
            </a:prstGeom>
            <a:solidFill>
              <a:srgbClr val="3740A0"/>
            </a:solidFill>
            <a:ln>
              <a:noFill/>
            </a:ln>
          </p:spPr>
          <p:txBody>
            <a:bodyPr spcFirstLastPara="1" wrap="square" lIns="91425" tIns="3600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1" name="Google Shape;51;p19"/>
            <p:cNvSpPr/>
            <p:nvPr/>
          </p:nvSpPr>
          <p:spPr>
            <a:xfrm rot="10800000">
              <a:off x="10306289" y="1886778"/>
              <a:ext cx="1885711" cy="942855"/>
            </a:xfrm>
            <a:custGeom>
              <a:avLst/>
              <a:gdLst/>
              <a:ahLst/>
              <a:cxnLst/>
              <a:rect l="l" t="t" r="r" b="b"/>
              <a:pathLst>
                <a:path w="3443270" h="1721635" extrusionOk="0">
                  <a:moveTo>
                    <a:pt x="1721635" y="0"/>
                  </a:moveTo>
                  <a:cubicBezTo>
                    <a:pt x="2672468" y="0"/>
                    <a:pt x="3443270" y="770802"/>
                    <a:pt x="3443270" y="1721635"/>
                  </a:cubicBezTo>
                  <a:lnTo>
                    <a:pt x="0" y="1721635"/>
                  </a:lnTo>
                  <a:cubicBezTo>
                    <a:pt x="0" y="770802"/>
                    <a:pt x="770802" y="0"/>
                    <a:pt x="1721635" y="0"/>
                  </a:cubicBezTo>
                  <a:close/>
                </a:path>
              </a:pathLst>
            </a:custGeom>
            <a:solidFill>
              <a:srgbClr val="3740A0"/>
            </a:solidFill>
            <a:ln>
              <a:noFill/>
            </a:ln>
          </p:spPr>
          <p:txBody>
            <a:bodyPr spcFirstLastPara="1" wrap="square" lIns="91425" tIns="3600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2" name="Google Shape;52;p19"/>
            <p:cNvSpPr/>
            <p:nvPr/>
          </p:nvSpPr>
          <p:spPr>
            <a:xfrm rot="10800000">
              <a:off x="10305755" y="0"/>
              <a:ext cx="943390" cy="943390"/>
            </a:xfrm>
            <a:prstGeom prst="rtTriangle">
              <a:avLst/>
            </a:prstGeom>
            <a:solidFill>
              <a:srgbClr val="3740A0"/>
            </a:solidFill>
            <a:ln>
              <a:noFill/>
            </a:ln>
          </p:spPr>
          <p:txBody>
            <a:bodyPr spcFirstLastPara="1" wrap="square" lIns="91425" tIns="3600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3" name="Google Shape;53;p19"/>
            <p:cNvSpPr/>
            <p:nvPr/>
          </p:nvSpPr>
          <p:spPr>
            <a:xfrm rot="10800000">
              <a:off x="11248077" y="943388"/>
              <a:ext cx="943390" cy="943390"/>
            </a:xfrm>
            <a:prstGeom prst="rect">
              <a:avLst/>
            </a:prstGeom>
            <a:solidFill>
              <a:srgbClr val="22255E"/>
            </a:solidFill>
            <a:ln>
              <a:noFill/>
            </a:ln>
          </p:spPr>
          <p:txBody>
            <a:bodyPr spcFirstLastPara="1" wrap="square" lIns="91425" tIns="3600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6">
          <p15:clr>
            <a:srgbClr val="FBAE40"/>
          </p15:clr>
        </p15:guide>
        <p15:guide id="2" pos="544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B86C-52BA-46BB-A37B-8FB47FB8CC3B}" type="datetimeFigureOut">
              <a:rPr lang="en-US" smtClean="0"/>
              <a:pPr/>
              <a:t>6/24/2024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6D5-9378-442C-B6B2-D422A03886E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1768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1089" y="3174184"/>
            <a:ext cx="7126529" cy="1083557"/>
          </a:xfrm>
        </p:spPr>
        <p:txBody>
          <a:bodyPr anchor="b">
            <a:noAutofit/>
          </a:bodyPr>
          <a:lstStyle>
            <a:lvl1pPr marL="0" indent="0" algn="ctr">
              <a:lnSpc>
                <a:spcPts val="3697"/>
              </a:lnSpc>
              <a:spcBef>
                <a:spcPts val="0"/>
              </a:spcBef>
              <a:buNone/>
              <a:defRPr sz="3413" b="1">
                <a:solidFill>
                  <a:schemeClr val="accent1"/>
                </a:solidFill>
              </a:defRPr>
            </a:lvl1pPr>
            <a:lvl2pPr marL="650138" indent="0">
              <a:buNone/>
              <a:defRPr sz="2844" b="1"/>
            </a:lvl2pPr>
            <a:lvl3pPr marL="1300277" indent="0">
              <a:buNone/>
              <a:defRPr sz="2560" b="1"/>
            </a:lvl3pPr>
            <a:lvl4pPr marL="1950415" indent="0">
              <a:buNone/>
              <a:defRPr sz="2275" b="1"/>
            </a:lvl4pPr>
            <a:lvl5pPr marL="2600554" indent="0">
              <a:buNone/>
              <a:defRPr sz="2275" b="1"/>
            </a:lvl5pPr>
            <a:lvl6pPr marL="3250692" indent="0">
              <a:buNone/>
              <a:defRPr sz="2275" b="1"/>
            </a:lvl6pPr>
            <a:lvl7pPr marL="3900830" indent="0">
              <a:buNone/>
              <a:defRPr sz="2275" b="1"/>
            </a:lvl7pPr>
            <a:lvl8pPr marL="4550969" indent="0">
              <a:buNone/>
              <a:defRPr sz="2275" b="1"/>
            </a:lvl8pPr>
            <a:lvl9pPr marL="5201107" indent="0">
              <a:buNone/>
              <a:defRPr sz="2275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1089" y="4493575"/>
            <a:ext cx="7126529" cy="4111674"/>
          </a:xfrm>
        </p:spPr>
        <p:txBody>
          <a:bodyPr/>
          <a:lstStyle>
            <a:lvl1pPr>
              <a:defRPr sz="2560"/>
            </a:lvl1pPr>
            <a:lvl2pPr>
              <a:defRPr sz="2560"/>
            </a:lvl2pPr>
            <a:lvl3pPr>
              <a:defRPr sz="2560"/>
            </a:lvl3pPr>
            <a:lvl4pPr>
              <a:defRPr sz="2560"/>
            </a:lvl4pPr>
            <a:lvl5pPr>
              <a:defRPr sz="2560"/>
            </a:lvl5pPr>
            <a:lvl6pPr>
              <a:defRPr sz="2275"/>
            </a:lvl6pPr>
            <a:lvl7pPr>
              <a:defRPr sz="2275"/>
            </a:lvl7pPr>
            <a:lvl8pPr>
              <a:defRPr sz="2275"/>
            </a:lvl8pPr>
            <a:lvl9pPr>
              <a:defRPr sz="2275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761402" y="3174184"/>
            <a:ext cx="7126529" cy="1083557"/>
          </a:xfrm>
        </p:spPr>
        <p:txBody>
          <a:bodyPr anchor="b">
            <a:noAutofit/>
          </a:bodyPr>
          <a:lstStyle>
            <a:lvl1pPr marL="0" indent="0" algn="ctr">
              <a:lnSpc>
                <a:spcPts val="3697"/>
              </a:lnSpc>
              <a:spcBef>
                <a:spcPts val="0"/>
              </a:spcBef>
              <a:buNone/>
              <a:defRPr sz="3413" b="1">
                <a:solidFill>
                  <a:schemeClr val="accent1"/>
                </a:solidFill>
              </a:defRPr>
            </a:lvl1pPr>
            <a:lvl2pPr marL="650138" indent="0">
              <a:buNone/>
              <a:defRPr sz="2844" b="1"/>
            </a:lvl2pPr>
            <a:lvl3pPr marL="1300277" indent="0">
              <a:buNone/>
              <a:defRPr sz="2560" b="1"/>
            </a:lvl3pPr>
            <a:lvl4pPr marL="1950415" indent="0">
              <a:buNone/>
              <a:defRPr sz="2275" b="1"/>
            </a:lvl4pPr>
            <a:lvl5pPr marL="2600554" indent="0">
              <a:buNone/>
              <a:defRPr sz="2275" b="1"/>
            </a:lvl5pPr>
            <a:lvl6pPr marL="3250692" indent="0">
              <a:buNone/>
              <a:defRPr sz="2275" b="1"/>
            </a:lvl6pPr>
            <a:lvl7pPr marL="3900830" indent="0">
              <a:buNone/>
              <a:defRPr sz="2275" b="1"/>
            </a:lvl7pPr>
            <a:lvl8pPr marL="4550969" indent="0">
              <a:buNone/>
              <a:defRPr sz="2275" b="1"/>
            </a:lvl8pPr>
            <a:lvl9pPr marL="5201107" indent="0">
              <a:buNone/>
              <a:defRPr sz="2275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761402" y="4493575"/>
            <a:ext cx="7126529" cy="4111674"/>
          </a:xfrm>
        </p:spPr>
        <p:txBody>
          <a:bodyPr/>
          <a:lstStyle>
            <a:lvl1pPr>
              <a:defRPr sz="2560"/>
            </a:lvl1pPr>
            <a:lvl2pPr>
              <a:defRPr sz="2560"/>
            </a:lvl2pPr>
            <a:lvl3pPr>
              <a:defRPr sz="2560"/>
            </a:lvl3pPr>
            <a:lvl4pPr>
              <a:defRPr sz="2560"/>
            </a:lvl4pPr>
            <a:lvl5pPr>
              <a:defRPr sz="2560"/>
            </a:lvl5pPr>
            <a:lvl6pPr>
              <a:defRPr sz="2275"/>
            </a:lvl6pPr>
            <a:lvl7pPr>
              <a:defRPr sz="2275"/>
            </a:lvl7pPr>
            <a:lvl8pPr>
              <a:defRPr sz="2275"/>
            </a:lvl8pPr>
            <a:lvl9pPr>
              <a:defRPr sz="2275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B86C-52BA-46BB-A37B-8FB47FB8CC3B}" type="datetimeFigureOut">
              <a:rPr lang="en-US" smtClean="0"/>
              <a:pPr/>
              <a:t>6/24/2024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6D5-9378-442C-B6B2-D422A03886E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093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1089" y="3959498"/>
            <a:ext cx="7126529" cy="4625435"/>
          </a:xfrm>
        </p:spPr>
        <p:txBody>
          <a:bodyPr/>
          <a:lstStyle>
            <a:lvl1pPr>
              <a:defRPr sz="2560"/>
            </a:lvl1pPr>
            <a:lvl2pPr>
              <a:defRPr sz="2560"/>
            </a:lvl2pPr>
            <a:lvl3pPr>
              <a:defRPr sz="256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67408" y="3959498"/>
            <a:ext cx="7126529" cy="4625435"/>
          </a:xfrm>
        </p:spPr>
        <p:txBody>
          <a:bodyPr/>
          <a:lstStyle>
            <a:lvl1pPr>
              <a:defRPr sz="2560"/>
            </a:lvl1pPr>
            <a:lvl2pPr>
              <a:defRPr sz="2560"/>
            </a:lvl2pPr>
            <a:lvl3pPr>
              <a:defRPr sz="256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B86C-52BA-46BB-A37B-8FB47FB8CC3B}" type="datetimeFigureOut">
              <a:rPr lang="en-US" smtClean="0"/>
              <a:pPr/>
              <a:t>6/24/2024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5E96D5-9378-442C-B6B2-D422A03886E8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7881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1189196" y="519205"/>
            <a:ext cx="14919008" cy="1884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43"/>
              <a:buFont typeface="Helvetica Neue"/>
              <a:buNone/>
              <a:defRPr sz="6243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1189196" y="2596022"/>
            <a:ext cx="14919008" cy="618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80885" algn="l" rtl="0">
              <a:lnSpc>
                <a:spcPct val="90000"/>
              </a:lnSpc>
              <a:spcBef>
                <a:spcPts val="1419"/>
              </a:spcBef>
              <a:spcAft>
                <a:spcPts val="0"/>
              </a:spcAft>
              <a:buClr>
                <a:schemeClr val="dk1"/>
              </a:buClr>
              <a:buSzPts val="3973"/>
              <a:buFont typeface="Arial"/>
              <a:buChar char="•"/>
              <a:defRPr sz="3973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44817" algn="l" rtl="0">
              <a:lnSpc>
                <a:spcPct val="90000"/>
              </a:lnSpc>
              <a:spcBef>
                <a:spcPts val="709"/>
              </a:spcBef>
              <a:spcAft>
                <a:spcPts val="0"/>
              </a:spcAft>
              <a:buClr>
                <a:schemeClr val="dk1"/>
              </a:buClr>
              <a:buSzPts val="3405"/>
              <a:buFont typeface="Arial"/>
              <a:buChar char="•"/>
              <a:defRPr sz="340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408813" algn="l" rtl="0">
              <a:lnSpc>
                <a:spcPct val="90000"/>
              </a:lnSpc>
              <a:spcBef>
                <a:spcPts val="709"/>
              </a:spcBef>
              <a:spcAft>
                <a:spcPts val="0"/>
              </a:spcAft>
              <a:buClr>
                <a:schemeClr val="dk1"/>
              </a:buClr>
              <a:buSzPts val="2838"/>
              <a:buFont typeface="Arial"/>
              <a:buChar char="•"/>
              <a:defRPr sz="283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90779" algn="l" rtl="0">
              <a:lnSpc>
                <a:spcPct val="90000"/>
              </a:lnSpc>
              <a:spcBef>
                <a:spcPts val="709"/>
              </a:spcBef>
              <a:spcAft>
                <a:spcPts val="0"/>
              </a:spcAft>
              <a:buClr>
                <a:schemeClr val="dk1"/>
              </a:buClr>
              <a:buSzPts val="2554"/>
              <a:buFont typeface="Arial"/>
              <a:buChar char="•"/>
              <a:defRPr sz="255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90779" algn="l" rtl="0">
              <a:lnSpc>
                <a:spcPct val="90000"/>
              </a:lnSpc>
              <a:spcBef>
                <a:spcPts val="709"/>
              </a:spcBef>
              <a:spcAft>
                <a:spcPts val="0"/>
              </a:spcAft>
              <a:buClr>
                <a:schemeClr val="dk1"/>
              </a:buClr>
              <a:buSzPts val="2554"/>
              <a:buFont typeface="Arial"/>
              <a:buChar char="•"/>
              <a:defRPr sz="255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90779" algn="l" rtl="0">
              <a:lnSpc>
                <a:spcPct val="90000"/>
              </a:lnSpc>
              <a:spcBef>
                <a:spcPts val="709"/>
              </a:spcBef>
              <a:spcAft>
                <a:spcPts val="0"/>
              </a:spcAft>
              <a:buClr>
                <a:schemeClr val="dk1"/>
              </a:buClr>
              <a:buSzPts val="2554"/>
              <a:buFont typeface="Arial"/>
              <a:buChar char="•"/>
              <a:defRPr sz="25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90779" algn="l" rtl="0">
              <a:lnSpc>
                <a:spcPct val="90000"/>
              </a:lnSpc>
              <a:spcBef>
                <a:spcPts val="709"/>
              </a:spcBef>
              <a:spcAft>
                <a:spcPts val="0"/>
              </a:spcAft>
              <a:buClr>
                <a:schemeClr val="dk1"/>
              </a:buClr>
              <a:buSzPts val="2554"/>
              <a:buFont typeface="Arial"/>
              <a:buChar char="•"/>
              <a:defRPr sz="25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90778" algn="l" rtl="0">
              <a:lnSpc>
                <a:spcPct val="90000"/>
              </a:lnSpc>
              <a:spcBef>
                <a:spcPts val="709"/>
              </a:spcBef>
              <a:spcAft>
                <a:spcPts val="0"/>
              </a:spcAft>
              <a:buClr>
                <a:schemeClr val="dk1"/>
              </a:buClr>
              <a:buSzPts val="2554"/>
              <a:buFont typeface="Arial"/>
              <a:buChar char="•"/>
              <a:defRPr sz="25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90778" algn="l" rtl="0">
              <a:lnSpc>
                <a:spcPct val="90000"/>
              </a:lnSpc>
              <a:spcBef>
                <a:spcPts val="709"/>
              </a:spcBef>
              <a:spcAft>
                <a:spcPts val="0"/>
              </a:spcAft>
              <a:buClr>
                <a:schemeClr val="dk1"/>
              </a:buClr>
              <a:buSzPts val="2554"/>
              <a:buFont typeface="Arial"/>
              <a:buChar char="•"/>
              <a:defRPr sz="255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1189196" y="9038672"/>
            <a:ext cx="3891915" cy="51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3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5729764" y="9038672"/>
            <a:ext cx="5837873" cy="51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3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12216289" y="9038672"/>
            <a:ext cx="3891915" cy="519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3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spcBef>
                <a:spcPts val="0"/>
              </a:spcBef>
              <a:buNone/>
              <a:defRPr sz="1703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spcBef>
                <a:spcPts val="0"/>
              </a:spcBef>
              <a:buNone/>
              <a:defRPr sz="1703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spcBef>
                <a:spcPts val="0"/>
              </a:spcBef>
              <a:buNone/>
              <a:defRPr sz="1703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spcBef>
                <a:spcPts val="0"/>
              </a:spcBef>
              <a:buNone/>
              <a:defRPr sz="1703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spcBef>
                <a:spcPts val="0"/>
              </a:spcBef>
              <a:buNone/>
              <a:defRPr sz="1703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spcBef>
                <a:spcPts val="0"/>
              </a:spcBef>
              <a:buNone/>
              <a:defRPr sz="1703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spcBef>
                <a:spcPts val="0"/>
              </a:spcBef>
              <a:buNone/>
              <a:defRPr sz="1703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spcBef>
                <a:spcPts val="0"/>
              </a:spcBef>
              <a:buNone/>
              <a:defRPr sz="1703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71" userDrawn="1">
          <p15:clr>
            <a:srgbClr val="F26B43"/>
          </p15:clr>
        </p15:guide>
        <p15:guide id="2" pos="544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94E711-91DA-3024-7E5B-FCBE32717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038" y="519113"/>
            <a:ext cx="14919325" cy="1884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F56F1FE-8BF4-3BA9-7032-51C94E3E6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9038" y="2595563"/>
            <a:ext cx="14919325" cy="6188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89FCB0-73CE-073C-FC13-0AAE4EE9CD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9038" y="9039225"/>
            <a:ext cx="3892550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E9254-0058-428C-B3E8-20364AD99629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F93A8D-7170-6367-D3F2-C0731E140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29288" y="9039225"/>
            <a:ext cx="5838825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5987D1-C736-D50E-8659-36E1C4382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215813" y="9039225"/>
            <a:ext cx="3892550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DF3B8-39D8-4AEE-97DC-3D86339810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6912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71" userDrawn="1">
          <p15:clr>
            <a:srgbClr val="F26B43"/>
          </p15:clr>
        </p15:guide>
        <p15:guide id="2" pos="544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826581C-8202-5FCD-CA4A-63539A8C8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038" y="519113"/>
            <a:ext cx="14919325" cy="1884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187539-D595-FC17-3E31-AAC7F1B25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9038" y="2595563"/>
            <a:ext cx="14919325" cy="6188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A697F5-EA6C-B8CA-F05C-8EF1FEA88F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9038" y="9039225"/>
            <a:ext cx="3892550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9CB24-6B74-4FA1-A981-33CDFB5CD61A}" type="datetimeFigureOut">
              <a:rPr lang="es-ES_tradnl" smtClean="0"/>
              <a:t>24/06/2024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346807-4EBA-C6E1-5C67-CFCF6361E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29288" y="9039225"/>
            <a:ext cx="5838825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7DF420-548E-A7C9-F972-0C9281EA8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215813" y="9039225"/>
            <a:ext cx="3892550" cy="519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3F6CD-F8F9-473B-A285-1554DF57A80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1177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71" userDrawn="1">
          <p15:clr>
            <a:srgbClr val="F26B43"/>
          </p15:clr>
        </p15:guide>
        <p15:guide id="2" pos="54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3" Type="http://schemas.openxmlformats.org/officeDocument/2006/relationships/image" Target="../media/image20.svg"/><Relationship Id="rId21" Type="http://schemas.openxmlformats.org/officeDocument/2006/relationships/image" Target="../media/image38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energy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"/>
          <p:cNvSpPr txBox="1"/>
          <p:nvPr/>
        </p:nvSpPr>
        <p:spPr>
          <a:xfrm>
            <a:off x="9621762" y="5656387"/>
            <a:ext cx="6970620" cy="9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5400" b="1" i="0" u="none" strike="noStrike" cap="none" dirty="0">
                <a:solidFill>
                  <a:schemeClr val="bg1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Eficiencia energética</a:t>
            </a:r>
          </a:p>
        </p:txBody>
      </p:sp>
      <p:sp>
        <p:nvSpPr>
          <p:cNvPr id="60" name="Google Shape;60;p1"/>
          <p:cNvSpPr txBox="1"/>
          <p:nvPr/>
        </p:nvSpPr>
        <p:spPr>
          <a:xfrm>
            <a:off x="9621762" y="6620464"/>
            <a:ext cx="6970620" cy="94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4800" dirty="0">
                <a:solidFill>
                  <a:schemeClr val="bg1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Fernando Branger</a:t>
            </a:r>
          </a:p>
          <a:p>
            <a:pPr marL="0" marR="0" lvl="0" indent="0" algn="l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8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Ejecutivo Senior</a:t>
            </a:r>
          </a:p>
        </p:txBody>
      </p:sp>
      <p:sp>
        <p:nvSpPr>
          <p:cNvPr id="61" name="Google Shape;61;p1"/>
          <p:cNvSpPr txBox="1"/>
          <p:nvPr/>
        </p:nvSpPr>
        <p:spPr>
          <a:xfrm>
            <a:off x="9621762" y="7675374"/>
            <a:ext cx="3971705" cy="806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25/06/2024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pPr marL="0" marR="0" lvl="0" indent="0" algn="l" rtl="0">
              <a:lnSpc>
                <a:spcPct val="14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Quito, Ecuador</a:t>
            </a:r>
            <a:endParaRPr sz="2000" b="0" i="0" u="none" strike="noStrike" cap="none" dirty="0">
              <a:solidFill>
                <a:schemeClr val="bg1">
                  <a:lumMod val="50000"/>
                </a:schemeClr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7" name="Marcador de posición de imagen 26" descr="Un florero verde con flores sobre una mesa">
            <a:extLst>
              <a:ext uri="{FF2B5EF4-FFF2-40B4-BE49-F238E27FC236}">
                <a16:creationId xmlns:a16="http://schemas.microsoft.com/office/drawing/2014/main" id="{D4138745-27AB-8BD3-7DCF-27CD27412BEB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1347" r="1347"/>
          <a:stretch>
            <a:fillRect/>
          </a:stretch>
        </p:blipFill>
        <p:spPr>
          <a:xfrm>
            <a:off x="-47746" y="0"/>
            <a:ext cx="9489012" cy="9752013"/>
          </a:xfrm>
        </p:spPr>
      </p:pic>
      <p:pic>
        <p:nvPicPr>
          <p:cNvPr id="4" name="Google Shape;19;p14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9CD6D045-6754-F294-436A-6FC4A925358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16572" y="2437938"/>
            <a:ext cx="6409228" cy="2560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 3"/>
          <p:cNvSpPr txBox="1">
            <a:spLocks/>
          </p:cNvSpPr>
          <p:nvPr/>
        </p:nvSpPr>
        <p:spPr>
          <a:xfrm>
            <a:off x="754733" y="8909411"/>
            <a:ext cx="36263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Fuente: IEA Energy Efficiency Market Report 2018</a:t>
            </a:r>
          </a:p>
        </p:txBody>
      </p:sp>
      <p:sp>
        <p:nvSpPr>
          <p:cNvPr id="49" name="Line 41"/>
          <p:cNvSpPr>
            <a:spLocks noChangeShapeType="1"/>
          </p:cNvSpPr>
          <p:nvPr/>
        </p:nvSpPr>
        <p:spPr bwMode="auto">
          <a:xfrm>
            <a:off x="3525877" y="6674773"/>
            <a:ext cx="9033087" cy="0"/>
          </a:xfrm>
          <a:prstGeom prst="line">
            <a:avLst/>
          </a:prstGeom>
          <a:noFill/>
          <a:ln w="12700">
            <a:solidFill>
              <a:srgbClr val="BFBFBF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1" hangingPunct="1"/>
            <a:endParaRPr lang="en-GB" sz="3405">
              <a:solidFill>
                <a:srgbClr val="3366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0" name="Line 40"/>
          <p:cNvSpPr>
            <a:spLocks noChangeShapeType="1"/>
          </p:cNvSpPr>
          <p:nvPr/>
        </p:nvSpPr>
        <p:spPr bwMode="auto">
          <a:xfrm>
            <a:off x="3525877" y="5927022"/>
            <a:ext cx="9033087" cy="0"/>
          </a:xfrm>
          <a:prstGeom prst="line">
            <a:avLst/>
          </a:prstGeom>
          <a:noFill/>
          <a:ln w="12700">
            <a:solidFill>
              <a:srgbClr val="BFBFBF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1" hangingPunct="1"/>
            <a:endParaRPr lang="en-GB" sz="3405">
              <a:solidFill>
                <a:srgbClr val="3366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" name="Line 39"/>
          <p:cNvSpPr>
            <a:spLocks noChangeShapeType="1"/>
          </p:cNvSpPr>
          <p:nvPr/>
        </p:nvSpPr>
        <p:spPr bwMode="auto">
          <a:xfrm>
            <a:off x="3525877" y="5199538"/>
            <a:ext cx="9033087" cy="0"/>
          </a:xfrm>
          <a:prstGeom prst="line">
            <a:avLst/>
          </a:prstGeom>
          <a:noFill/>
          <a:ln w="12700">
            <a:solidFill>
              <a:srgbClr val="BFBFBF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1" hangingPunct="1"/>
            <a:endParaRPr lang="en-GB" sz="3405">
              <a:solidFill>
                <a:srgbClr val="3366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2" name="Line 38"/>
          <p:cNvSpPr>
            <a:spLocks noChangeShapeType="1"/>
          </p:cNvSpPr>
          <p:nvPr/>
        </p:nvSpPr>
        <p:spPr bwMode="auto">
          <a:xfrm>
            <a:off x="3525877" y="4449539"/>
            <a:ext cx="9033087" cy="2251"/>
          </a:xfrm>
          <a:prstGeom prst="line">
            <a:avLst/>
          </a:prstGeom>
          <a:noFill/>
          <a:ln w="12700">
            <a:solidFill>
              <a:srgbClr val="BFBFBF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1" hangingPunct="1"/>
            <a:endParaRPr lang="en-GB" sz="3405">
              <a:solidFill>
                <a:srgbClr val="3366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3" name="Line 37"/>
          <p:cNvSpPr>
            <a:spLocks noChangeShapeType="1"/>
          </p:cNvSpPr>
          <p:nvPr/>
        </p:nvSpPr>
        <p:spPr bwMode="auto">
          <a:xfrm>
            <a:off x="3525877" y="3701783"/>
            <a:ext cx="9033087" cy="0"/>
          </a:xfrm>
          <a:prstGeom prst="line">
            <a:avLst/>
          </a:prstGeom>
          <a:noFill/>
          <a:ln w="12700">
            <a:solidFill>
              <a:srgbClr val="BFBFBF"/>
            </a:solidFill>
            <a:prstDash val="sysDot"/>
            <a:round/>
            <a:headEnd/>
            <a:tailEnd/>
          </a:ln>
        </p:spPr>
        <p:txBody>
          <a:bodyPr/>
          <a:lstStyle/>
          <a:p>
            <a:pPr eaLnBrk="1" hangingPunct="1"/>
            <a:endParaRPr lang="en-GB" sz="3405">
              <a:solidFill>
                <a:srgbClr val="3366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4" name="Rectangle 32" descr="Dark downward diagonal"/>
          <p:cNvSpPr>
            <a:spLocks noChangeArrowheads="1"/>
          </p:cNvSpPr>
          <p:nvPr/>
        </p:nvSpPr>
        <p:spPr bwMode="auto">
          <a:xfrm>
            <a:off x="4141496" y="3701791"/>
            <a:ext cx="987995" cy="3732003"/>
          </a:xfrm>
          <a:prstGeom prst="rect">
            <a:avLst/>
          </a:prstGeom>
          <a:pattFill prst="dkDnDiag">
            <a:fgClr>
              <a:schemeClr val="accent2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3027">
              <a:solidFill>
                <a:srgbClr val="3366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5" name="Rectangle 31" descr="Dark downward diagonal"/>
          <p:cNvSpPr>
            <a:spLocks noChangeArrowheads="1"/>
          </p:cNvSpPr>
          <p:nvPr/>
        </p:nvSpPr>
        <p:spPr bwMode="auto">
          <a:xfrm>
            <a:off x="6390772" y="3701791"/>
            <a:ext cx="1024029" cy="3732003"/>
          </a:xfrm>
          <a:prstGeom prst="rect">
            <a:avLst/>
          </a:prstGeom>
          <a:pattFill prst="dkDnDiag">
            <a:fgClr>
              <a:srgbClr val="FFFFFF"/>
            </a:fgClr>
            <a:bgClr>
              <a:schemeClr val="tx2"/>
            </a:bgClr>
          </a:patt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3027">
              <a:solidFill>
                <a:srgbClr val="3366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6" name="Rectangle 30" descr="Dark downward diagonal"/>
          <p:cNvSpPr>
            <a:spLocks noChangeArrowheads="1"/>
          </p:cNvSpPr>
          <p:nvPr/>
        </p:nvSpPr>
        <p:spPr bwMode="auto">
          <a:xfrm>
            <a:off x="8673055" y="3701791"/>
            <a:ext cx="993999" cy="3732003"/>
          </a:xfrm>
          <a:prstGeom prst="rect">
            <a:avLst/>
          </a:prstGeom>
          <a:pattFill prst="dkDnDiag">
            <a:fgClr>
              <a:srgbClr val="FFFFFF"/>
            </a:fgClr>
            <a:bgClr>
              <a:srgbClr val="FFC000"/>
            </a:bgClr>
          </a:patt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3027">
              <a:solidFill>
                <a:srgbClr val="3366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7" name="Rectangle 29" descr="Dark downward diagonal"/>
          <p:cNvSpPr>
            <a:spLocks noChangeArrowheads="1"/>
          </p:cNvSpPr>
          <p:nvPr/>
        </p:nvSpPr>
        <p:spPr bwMode="auto">
          <a:xfrm>
            <a:off x="10925321" y="3701791"/>
            <a:ext cx="993999" cy="3732003"/>
          </a:xfrm>
          <a:prstGeom prst="rect">
            <a:avLst/>
          </a:prstGeom>
          <a:pattFill prst="dkDnDiag">
            <a:fgClr>
              <a:srgbClr val="FFFFFF"/>
            </a:fgClr>
            <a:bgClr>
              <a:schemeClr val="accent6"/>
            </a:bgClr>
          </a:patt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3027">
              <a:solidFill>
                <a:srgbClr val="3366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8" name="Rectangle 36"/>
          <p:cNvSpPr>
            <a:spLocks noChangeArrowheads="1"/>
          </p:cNvSpPr>
          <p:nvPr/>
        </p:nvSpPr>
        <p:spPr bwMode="auto">
          <a:xfrm>
            <a:off x="4141496" y="5794140"/>
            <a:ext cx="994001" cy="16283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3027">
              <a:solidFill>
                <a:srgbClr val="3366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9" name="Rectangle 35"/>
          <p:cNvSpPr>
            <a:spLocks noChangeArrowheads="1"/>
          </p:cNvSpPr>
          <p:nvPr/>
        </p:nvSpPr>
        <p:spPr bwMode="auto">
          <a:xfrm>
            <a:off x="6390772" y="6035131"/>
            <a:ext cx="1024029" cy="1387396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3027">
              <a:solidFill>
                <a:srgbClr val="3366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0" name="Rectangle 34"/>
          <p:cNvSpPr>
            <a:spLocks noChangeArrowheads="1"/>
          </p:cNvSpPr>
          <p:nvPr/>
        </p:nvSpPr>
        <p:spPr bwMode="auto">
          <a:xfrm>
            <a:off x="8673055" y="6629729"/>
            <a:ext cx="993999" cy="79279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3027">
              <a:solidFill>
                <a:srgbClr val="3366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" name="Rectangle 33"/>
          <p:cNvSpPr>
            <a:spLocks noChangeArrowheads="1"/>
          </p:cNvSpPr>
          <p:nvPr/>
        </p:nvSpPr>
        <p:spPr bwMode="auto">
          <a:xfrm>
            <a:off x="10925321" y="6740092"/>
            <a:ext cx="993999" cy="682438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3027">
              <a:solidFill>
                <a:srgbClr val="3366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2" name="Line 28"/>
          <p:cNvSpPr>
            <a:spLocks noChangeShapeType="1"/>
          </p:cNvSpPr>
          <p:nvPr/>
        </p:nvSpPr>
        <p:spPr bwMode="auto">
          <a:xfrm>
            <a:off x="3525877" y="3701789"/>
            <a:ext cx="0" cy="372074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GB" sz="320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3" name="Line 27"/>
          <p:cNvSpPr>
            <a:spLocks noChangeShapeType="1"/>
          </p:cNvSpPr>
          <p:nvPr/>
        </p:nvSpPr>
        <p:spPr bwMode="auto">
          <a:xfrm>
            <a:off x="3438789" y="7422526"/>
            <a:ext cx="87089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GB" sz="320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4" name="Line 26"/>
          <p:cNvSpPr>
            <a:spLocks noChangeShapeType="1"/>
          </p:cNvSpPr>
          <p:nvPr/>
        </p:nvSpPr>
        <p:spPr bwMode="auto">
          <a:xfrm>
            <a:off x="3438789" y="6674773"/>
            <a:ext cx="87089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GB" sz="320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5" name="Line 25"/>
          <p:cNvSpPr>
            <a:spLocks noChangeShapeType="1"/>
          </p:cNvSpPr>
          <p:nvPr/>
        </p:nvSpPr>
        <p:spPr bwMode="auto">
          <a:xfrm>
            <a:off x="3438789" y="5927022"/>
            <a:ext cx="87089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GB" sz="320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6" name="Line 24"/>
          <p:cNvSpPr>
            <a:spLocks noChangeShapeType="1"/>
          </p:cNvSpPr>
          <p:nvPr/>
        </p:nvSpPr>
        <p:spPr bwMode="auto">
          <a:xfrm>
            <a:off x="3438789" y="5199538"/>
            <a:ext cx="87089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GB" sz="320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7" name="Line 23"/>
          <p:cNvSpPr>
            <a:spLocks noChangeShapeType="1"/>
          </p:cNvSpPr>
          <p:nvPr/>
        </p:nvSpPr>
        <p:spPr bwMode="auto">
          <a:xfrm>
            <a:off x="3438789" y="4449536"/>
            <a:ext cx="87089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GB" sz="320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8" name="Line 22"/>
          <p:cNvSpPr>
            <a:spLocks noChangeShapeType="1"/>
          </p:cNvSpPr>
          <p:nvPr/>
        </p:nvSpPr>
        <p:spPr bwMode="auto">
          <a:xfrm>
            <a:off x="3438789" y="3701783"/>
            <a:ext cx="87089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GB" sz="320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9" name="Line 21"/>
          <p:cNvSpPr>
            <a:spLocks noChangeShapeType="1"/>
          </p:cNvSpPr>
          <p:nvPr/>
        </p:nvSpPr>
        <p:spPr bwMode="auto">
          <a:xfrm>
            <a:off x="3525877" y="7422526"/>
            <a:ext cx="903308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GB" sz="3405">
              <a:solidFill>
                <a:srgbClr val="3366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0" name="Line 20"/>
          <p:cNvSpPr>
            <a:spLocks noChangeShapeType="1"/>
          </p:cNvSpPr>
          <p:nvPr/>
        </p:nvSpPr>
        <p:spPr bwMode="auto">
          <a:xfrm flipV="1">
            <a:off x="3525877" y="7422527"/>
            <a:ext cx="0" cy="6531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GB" sz="320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1" name="Line 19"/>
          <p:cNvSpPr>
            <a:spLocks noChangeShapeType="1"/>
          </p:cNvSpPr>
          <p:nvPr/>
        </p:nvSpPr>
        <p:spPr bwMode="auto">
          <a:xfrm flipV="1">
            <a:off x="5778143" y="7422527"/>
            <a:ext cx="0" cy="6531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GB" sz="3405">
              <a:solidFill>
                <a:srgbClr val="3366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2" name="Line 18"/>
          <p:cNvSpPr>
            <a:spLocks noChangeShapeType="1"/>
          </p:cNvSpPr>
          <p:nvPr/>
        </p:nvSpPr>
        <p:spPr bwMode="auto">
          <a:xfrm flipV="1">
            <a:off x="8057435" y="7422527"/>
            <a:ext cx="0" cy="6531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GB" sz="3405">
              <a:solidFill>
                <a:srgbClr val="3366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3" name="Line 17"/>
          <p:cNvSpPr>
            <a:spLocks noChangeShapeType="1"/>
          </p:cNvSpPr>
          <p:nvPr/>
        </p:nvSpPr>
        <p:spPr bwMode="auto">
          <a:xfrm flipV="1">
            <a:off x="10309700" y="7422527"/>
            <a:ext cx="0" cy="6531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GB" sz="3405">
              <a:solidFill>
                <a:srgbClr val="3366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4" name="Line 16"/>
          <p:cNvSpPr>
            <a:spLocks noChangeShapeType="1"/>
          </p:cNvSpPr>
          <p:nvPr/>
        </p:nvSpPr>
        <p:spPr bwMode="auto">
          <a:xfrm flipV="1">
            <a:off x="12558964" y="7422527"/>
            <a:ext cx="0" cy="6531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GB" sz="3405">
              <a:solidFill>
                <a:srgbClr val="3366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5" name="Rectangle 14"/>
          <p:cNvSpPr>
            <a:spLocks noChangeArrowheads="1"/>
          </p:cNvSpPr>
          <p:nvPr/>
        </p:nvSpPr>
        <p:spPr bwMode="auto">
          <a:xfrm>
            <a:off x="2711730" y="6496851"/>
            <a:ext cx="62196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eaLnBrk="1" hangingPunct="1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20%</a:t>
            </a:r>
          </a:p>
        </p:txBody>
      </p:sp>
      <p:sp>
        <p:nvSpPr>
          <p:cNvPr id="76" name="Rectangle 13"/>
          <p:cNvSpPr>
            <a:spLocks noChangeArrowheads="1"/>
          </p:cNvSpPr>
          <p:nvPr/>
        </p:nvSpPr>
        <p:spPr bwMode="auto">
          <a:xfrm>
            <a:off x="2711730" y="5746841"/>
            <a:ext cx="62196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eaLnBrk="1" hangingPunct="1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40%</a:t>
            </a:r>
          </a:p>
        </p:txBody>
      </p:sp>
      <p:sp>
        <p:nvSpPr>
          <p:cNvPr id="77" name="Rectangle 12"/>
          <p:cNvSpPr>
            <a:spLocks noChangeArrowheads="1"/>
          </p:cNvSpPr>
          <p:nvPr/>
        </p:nvSpPr>
        <p:spPr bwMode="auto">
          <a:xfrm>
            <a:off x="2711730" y="5021612"/>
            <a:ext cx="62196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eaLnBrk="1" hangingPunct="1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60%</a:t>
            </a:r>
          </a:p>
        </p:txBody>
      </p:sp>
      <p:sp>
        <p:nvSpPr>
          <p:cNvPr id="78" name="Rectangle 11"/>
          <p:cNvSpPr>
            <a:spLocks noChangeArrowheads="1"/>
          </p:cNvSpPr>
          <p:nvPr/>
        </p:nvSpPr>
        <p:spPr bwMode="auto">
          <a:xfrm>
            <a:off x="2711730" y="4273865"/>
            <a:ext cx="62196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eaLnBrk="1" hangingPunct="1"/>
            <a:r>
              <a:rPr lang="en-US" sz="280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80%</a:t>
            </a:r>
          </a:p>
        </p:txBody>
      </p:sp>
      <p:sp>
        <p:nvSpPr>
          <p:cNvPr id="79" name="Rectangle 10"/>
          <p:cNvSpPr>
            <a:spLocks noChangeArrowheads="1"/>
          </p:cNvSpPr>
          <p:nvPr/>
        </p:nvSpPr>
        <p:spPr bwMode="auto">
          <a:xfrm>
            <a:off x="2544005" y="3523861"/>
            <a:ext cx="8047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eaLnBrk="1" hangingPunct="1"/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100%</a:t>
            </a:r>
          </a:p>
        </p:txBody>
      </p:sp>
      <p:sp>
        <p:nvSpPr>
          <p:cNvPr id="80" name="Rectangle 9"/>
          <p:cNvSpPr>
            <a:spLocks noChangeArrowheads="1"/>
          </p:cNvSpPr>
          <p:nvPr/>
        </p:nvSpPr>
        <p:spPr bwMode="auto">
          <a:xfrm>
            <a:off x="4120604" y="7474334"/>
            <a:ext cx="11108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hangingPunct="1"/>
            <a:r>
              <a:rPr lang="es-ES_tradnl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Industria</a:t>
            </a:r>
          </a:p>
        </p:txBody>
      </p:sp>
      <p:sp>
        <p:nvSpPr>
          <p:cNvPr id="81" name="Rectangle 8"/>
          <p:cNvSpPr>
            <a:spLocks noChangeArrowheads="1"/>
          </p:cNvSpPr>
          <p:nvPr/>
        </p:nvSpPr>
        <p:spPr bwMode="auto">
          <a:xfrm>
            <a:off x="6240614" y="7474334"/>
            <a:ext cx="13753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hangingPunct="1"/>
            <a:r>
              <a:rPr lang="es-ES_tradnl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Transporte</a:t>
            </a:r>
          </a:p>
        </p:txBody>
      </p:sp>
      <p:sp>
        <p:nvSpPr>
          <p:cNvPr id="82" name="Rectangle 7"/>
          <p:cNvSpPr>
            <a:spLocks noChangeArrowheads="1"/>
          </p:cNvSpPr>
          <p:nvPr/>
        </p:nvSpPr>
        <p:spPr bwMode="auto">
          <a:xfrm>
            <a:off x="8193098" y="7474334"/>
            <a:ext cx="20500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es-ES_tradnl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Generación</a:t>
            </a:r>
          </a:p>
        </p:txBody>
      </p:sp>
      <p:sp>
        <p:nvSpPr>
          <p:cNvPr id="83" name="Rectangle 6"/>
          <p:cNvSpPr>
            <a:spLocks noChangeArrowheads="1"/>
          </p:cNvSpPr>
          <p:nvPr/>
        </p:nvSpPr>
        <p:spPr bwMode="auto">
          <a:xfrm>
            <a:off x="10656960" y="7474334"/>
            <a:ext cx="16238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hangingPunct="1"/>
            <a:r>
              <a:rPr lang="es-ES_tradnl" sz="24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Edificaciones</a:t>
            </a:r>
          </a:p>
        </p:txBody>
      </p:sp>
      <p:sp>
        <p:nvSpPr>
          <p:cNvPr id="84" name="Rectangle 4"/>
          <p:cNvSpPr>
            <a:spLocks noChangeArrowheads="1"/>
          </p:cNvSpPr>
          <p:nvPr/>
        </p:nvSpPr>
        <p:spPr bwMode="auto">
          <a:xfrm>
            <a:off x="13699232" y="5623424"/>
            <a:ext cx="2894187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es-ES_tradnl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Potencial de eficiencia energética realizada</a:t>
            </a:r>
          </a:p>
        </p:txBody>
      </p:sp>
      <p:sp>
        <p:nvSpPr>
          <p:cNvPr id="85" name="Rectangle 3"/>
          <p:cNvSpPr>
            <a:spLocks noChangeArrowheads="1"/>
          </p:cNvSpPr>
          <p:nvPr/>
        </p:nvSpPr>
        <p:spPr bwMode="auto">
          <a:xfrm>
            <a:off x="13316864" y="5768983"/>
            <a:ext cx="204300" cy="20430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3027">
              <a:solidFill>
                <a:srgbClr val="336699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7" name="Rectangle 5"/>
          <p:cNvSpPr>
            <a:spLocks noChangeArrowheads="1"/>
          </p:cNvSpPr>
          <p:nvPr/>
        </p:nvSpPr>
        <p:spPr bwMode="auto">
          <a:xfrm>
            <a:off x="13699232" y="3508052"/>
            <a:ext cx="2866641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es-ES_tradnl" sz="2800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Arial" charset="0"/>
              </a:rPr>
              <a:t>Potencial de eficiencia energética no realizada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46161" y="1384300"/>
            <a:ext cx="15026185" cy="9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90000"/>
              </a:lnSpc>
              <a:buClr>
                <a:schemeClr val="dk1"/>
              </a:buClr>
              <a:buSzPts val="6243"/>
              <a:buFont typeface="Helvetica Neue"/>
              <a:buNone/>
              <a:defRPr sz="6243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es-ES_tradnl" dirty="0"/>
              <a:t>Potencial de eficiencia energética por sector </a:t>
            </a:r>
          </a:p>
        </p:txBody>
      </p:sp>
      <p:sp>
        <p:nvSpPr>
          <p:cNvPr id="93" name="Rectangle 3"/>
          <p:cNvSpPr>
            <a:spLocks noChangeArrowheads="1"/>
          </p:cNvSpPr>
          <p:nvPr/>
        </p:nvSpPr>
        <p:spPr bwMode="auto">
          <a:xfrm>
            <a:off x="13312454" y="3686184"/>
            <a:ext cx="204300" cy="204300"/>
          </a:xfrm>
          <a:prstGeom prst="rect">
            <a:avLst/>
          </a:prstGeom>
          <a:pattFill prst="dkUpDiag">
            <a:fgClr>
              <a:srgbClr val="7F7F7F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z="3027">
              <a:solidFill>
                <a:srgbClr val="336699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7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 idx="4294967295"/>
          </p:nvPr>
        </p:nvSpPr>
        <p:spPr>
          <a:xfrm>
            <a:off x="752953" y="1384300"/>
            <a:ext cx="15109899" cy="900113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s-ES" sz="61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Costo de programas en eficiencia energética</a:t>
            </a: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13188960"/>
              </p:ext>
            </p:extLst>
          </p:nvPr>
        </p:nvGraphicFramePr>
        <p:xfrm>
          <a:off x="3286536" y="2830102"/>
          <a:ext cx="10691045" cy="5879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752953" y="8924636"/>
            <a:ext cx="3084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20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s-ES" dirty="0"/>
              <a:t>Fuente: California Energy </a:t>
            </a:r>
            <a:r>
              <a:rPr lang="es-ES" dirty="0" err="1"/>
              <a:t>Comission</a:t>
            </a:r>
            <a:r>
              <a:rPr lang="es-ES" dirty="0"/>
              <a:t> PIER</a:t>
            </a:r>
          </a:p>
        </p:txBody>
      </p:sp>
      <p:cxnSp>
        <p:nvCxnSpPr>
          <p:cNvPr id="9" name="8 Conector recto"/>
          <p:cNvCxnSpPr/>
          <p:nvPr/>
        </p:nvCxnSpPr>
        <p:spPr>
          <a:xfrm rot="5400000">
            <a:off x="5379110" y="5489516"/>
            <a:ext cx="50792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5566550" y="423896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dirty="0">
                <a:solidFill>
                  <a:srgbClr val="595959"/>
                </a:solidFill>
              </a:rPr>
              <a:t>Demanda</a:t>
            </a:r>
            <a:endParaRPr lang="es-ES" sz="1991" dirty="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"/>
          <p:cNvSpPr txBox="1"/>
          <p:nvPr/>
        </p:nvSpPr>
        <p:spPr>
          <a:xfrm>
            <a:off x="4558748" y="4389085"/>
            <a:ext cx="8154328" cy="97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720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La Estrategia de CAF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38A00EC0-AF98-A24C-BC0C-00D27A11E04B}"/>
              </a:ext>
            </a:extLst>
          </p:cNvPr>
          <p:cNvCxnSpPr>
            <a:cxnSpLocks/>
          </p:cNvCxnSpPr>
          <p:nvPr/>
        </p:nvCxnSpPr>
        <p:spPr>
          <a:xfrm>
            <a:off x="2309026" y="5830292"/>
            <a:ext cx="0" cy="25346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heurón 20">
            <a:extLst>
              <a:ext uri="{FF2B5EF4-FFF2-40B4-BE49-F238E27FC236}">
                <a16:creationId xmlns:a16="http://schemas.microsoft.com/office/drawing/2014/main" id="{4F0724DF-6FEF-1548-971F-2B0016208A28}"/>
              </a:ext>
            </a:extLst>
          </p:cNvPr>
          <p:cNvSpPr/>
          <p:nvPr/>
        </p:nvSpPr>
        <p:spPr>
          <a:xfrm>
            <a:off x="1818684" y="2894332"/>
            <a:ext cx="13852669" cy="1359798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10ACC57-B469-5C4E-99C3-4FAA452176CC}"/>
              </a:ext>
            </a:extLst>
          </p:cNvPr>
          <p:cNvSpPr txBox="1"/>
          <p:nvPr/>
        </p:nvSpPr>
        <p:spPr>
          <a:xfrm>
            <a:off x="1890422" y="2938528"/>
            <a:ext cx="139306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 Integración</a:t>
            </a:r>
          </a:p>
          <a:p>
            <a:pPr algn="ctr"/>
            <a:r>
              <a:rPr lang="es-ES_tradnl" sz="2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(2) Sostenibilidad: Mitigación y adaptación cambio climático</a:t>
            </a:r>
          </a:p>
          <a:p>
            <a:pPr algn="ctr"/>
            <a:r>
              <a:rPr lang="es-ES_tradnl" sz="2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 Desarrollo: Recuperación económica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C43CC35D-82F3-3F42-8FE5-8945727C40F7}"/>
              </a:ext>
            </a:extLst>
          </p:cNvPr>
          <p:cNvCxnSpPr>
            <a:cxnSpLocks/>
          </p:cNvCxnSpPr>
          <p:nvPr/>
        </p:nvCxnSpPr>
        <p:spPr>
          <a:xfrm>
            <a:off x="7251135" y="5932931"/>
            <a:ext cx="0" cy="24015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C9B159DA-9393-F948-815B-32C2F746D28A}"/>
              </a:ext>
            </a:extLst>
          </p:cNvPr>
          <p:cNvCxnSpPr>
            <a:cxnSpLocks/>
          </p:cNvCxnSpPr>
          <p:nvPr/>
        </p:nvCxnSpPr>
        <p:spPr>
          <a:xfrm>
            <a:off x="12552246" y="5945666"/>
            <a:ext cx="0" cy="24192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dondear rectángulo de esquina diagonal 11">
            <a:extLst>
              <a:ext uri="{FF2B5EF4-FFF2-40B4-BE49-F238E27FC236}">
                <a16:creationId xmlns:a16="http://schemas.microsoft.com/office/drawing/2014/main" id="{6EC67C54-8D03-C44B-AA5B-1190D3C67AE5}"/>
              </a:ext>
            </a:extLst>
          </p:cNvPr>
          <p:cNvSpPr/>
          <p:nvPr/>
        </p:nvSpPr>
        <p:spPr>
          <a:xfrm>
            <a:off x="2068660" y="4849609"/>
            <a:ext cx="3287280" cy="1672212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dondear rectángulo de esquina diagonal 1">
            <a:extLst>
              <a:ext uri="{FF2B5EF4-FFF2-40B4-BE49-F238E27FC236}">
                <a16:creationId xmlns:a16="http://schemas.microsoft.com/office/drawing/2014/main" id="{01F662BA-F057-4C40-9D8D-ACE5F5D059DA}"/>
              </a:ext>
            </a:extLst>
          </p:cNvPr>
          <p:cNvSpPr/>
          <p:nvPr/>
        </p:nvSpPr>
        <p:spPr>
          <a:xfrm>
            <a:off x="7064313" y="4849609"/>
            <a:ext cx="3277038" cy="1672212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aixaDeTexto 5">
            <a:extLst>
              <a:ext uri="{FF2B5EF4-FFF2-40B4-BE49-F238E27FC236}">
                <a16:creationId xmlns:a16="http://schemas.microsoft.com/office/drawing/2014/main" id="{FE36A10A-3512-FA4B-8B92-61F8D76DD625}"/>
              </a:ext>
            </a:extLst>
          </p:cNvPr>
          <p:cNvSpPr txBox="1"/>
          <p:nvPr/>
        </p:nvSpPr>
        <p:spPr>
          <a:xfrm>
            <a:off x="2485752" y="5256423"/>
            <a:ext cx="2355853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defTabSz="457200">
              <a:spcBef>
                <a:spcPct val="20000"/>
              </a:spcBef>
            </a:pP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TRANSICIÓN ENERGÉTICA</a:t>
            </a:r>
            <a:endParaRPr lang="es-ES_tradnl" sz="2400" dirty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Gráfico 5">
            <a:extLst>
              <a:ext uri="{FF2B5EF4-FFF2-40B4-BE49-F238E27FC236}">
                <a16:creationId xmlns:a16="http://schemas.microsoft.com/office/drawing/2014/main" id="{24D2CF4F-ABFF-534A-B9F7-E91F43DD7057}"/>
              </a:ext>
            </a:extLst>
          </p:cNvPr>
          <p:cNvSpPr/>
          <p:nvPr/>
        </p:nvSpPr>
        <p:spPr>
          <a:xfrm>
            <a:off x="1641026" y="4663088"/>
            <a:ext cx="667999" cy="667326"/>
          </a:xfrm>
          <a:custGeom>
            <a:avLst/>
            <a:gdLst>
              <a:gd name="connsiteX0" fmla="*/ 307830 w 615660"/>
              <a:gd name="connsiteY0" fmla="*/ 0 h 615660"/>
              <a:gd name="connsiteX1" fmla="*/ 0 w 615660"/>
              <a:gd name="connsiteY1" fmla="*/ 307830 h 615660"/>
              <a:gd name="connsiteX2" fmla="*/ 307830 w 615660"/>
              <a:gd name="connsiteY2" fmla="*/ 615660 h 615660"/>
              <a:gd name="connsiteX3" fmla="*/ 615660 w 615660"/>
              <a:gd name="connsiteY3" fmla="*/ 307830 h 615660"/>
              <a:gd name="connsiteX4" fmla="*/ 615660 w 615660"/>
              <a:gd name="connsiteY4" fmla="*/ 307798 h 615660"/>
              <a:gd name="connsiteX5" fmla="*/ 308073 w 615660"/>
              <a:gd name="connsiteY5" fmla="*/ 0 h 615660"/>
              <a:gd name="connsiteX6" fmla="*/ 307830 w 615660"/>
              <a:gd name="connsiteY6" fmla="*/ 0 h 615660"/>
              <a:gd name="connsiteX7" fmla="*/ 341597 w 615660"/>
              <a:gd name="connsiteY7" fmla="*/ 438495 h 615660"/>
              <a:gd name="connsiteX8" fmla="*/ 294773 w 615660"/>
              <a:gd name="connsiteY8" fmla="*/ 438495 h 615660"/>
              <a:gd name="connsiteX9" fmla="*/ 294773 w 615660"/>
              <a:gd name="connsiteY9" fmla="*/ 214863 h 615660"/>
              <a:gd name="connsiteX10" fmla="*/ 282250 w 615660"/>
              <a:gd name="connsiteY10" fmla="*/ 222668 h 615660"/>
              <a:gd name="connsiteX11" fmla="*/ 268665 w 615660"/>
              <a:gd name="connsiteY11" fmla="*/ 229395 h 615660"/>
              <a:gd name="connsiteX12" fmla="*/ 252787 w 615660"/>
              <a:gd name="connsiteY12" fmla="*/ 234915 h 615660"/>
              <a:gd name="connsiteX13" fmla="*/ 234485 w 615660"/>
              <a:gd name="connsiteY13" fmla="*/ 239892 h 615660"/>
              <a:gd name="connsiteX14" fmla="*/ 234485 w 615660"/>
              <a:gd name="connsiteY14" fmla="*/ 202486 h 615660"/>
              <a:gd name="connsiteX15" fmla="*/ 246724 w 615660"/>
              <a:gd name="connsiteY15" fmla="*/ 198717 h 615660"/>
              <a:gd name="connsiteX16" fmla="*/ 257634 w 615660"/>
              <a:gd name="connsiteY16" fmla="*/ 194948 h 615660"/>
              <a:gd name="connsiteX17" fmla="*/ 268398 w 615660"/>
              <a:gd name="connsiteY17" fmla="*/ 190506 h 615660"/>
              <a:gd name="connsiteX18" fmla="*/ 279162 w 615660"/>
              <a:gd name="connsiteY18" fmla="*/ 186065 h 615660"/>
              <a:gd name="connsiteX19" fmla="*/ 289512 w 615660"/>
              <a:gd name="connsiteY19" fmla="*/ 180683 h 615660"/>
              <a:gd name="connsiteX20" fmla="*/ 299887 w 615660"/>
              <a:gd name="connsiteY20" fmla="*/ 175009 h 615660"/>
              <a:gd name="connsiteX21" fmla="*/ 311048 w 615660"/>
              <a:gd name="connsiteY21" fmla="*/ 168525 h 615660"/>
              <a:gd name="connsiteX22" fmla="*/ 322225 w 615660"/>
              <a:gd name="connsiteY22" fmla="*/ 162041 h 615660"/>
              <a:gd name="connsiteX23" fmla="*/ 341597 w 615660"/>
              <a:gd name="connsiteY23" fmla="*/ 162041 h 61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15660" h="615660">
                <a:moveTo>
                  <a:pt x="307830" y="0"/>
                </a:moveTo>
                <a:cubicBezTo>
                  <a:pt x="137820" y="0"/>
                  <a:pt x="0" y="137820"/>
                  <a:pt x="0" y="307830"/>
                </a:cubicBezTo>
                <a:cubicBezTo>
                  <a:pt x="0" y="477840"/>
                  <a:pt x="137820" y="615660"/>
                  <a:pt x="307830" y="615660"/>
                </a:cubicBezTo>
                <a:cubicBezTo>
                  <a:pt x="477840" y="615660"/>
                  <a:pt x="615660" y="477840"/>
                  <a:pt x="615660" y="307830"/>
                </a:cubicBezTo>
                <a:cubicBezTo>
                  <a:pt x="615660" y="307820"/>
                  <a:pt x="615660" y="307808"/>
                  <a:pt x="615660" y="307798"/>
                </a:cubicBezTo>
                <a:cubicBezTo>
                  <a:pt x="615719" y="137864"/>
                  <a:pt x="478007" y="58"/>
                  <a:pt x="308073" y="0"/>
                </a:cubicBezTo>
                <a:cubicBezTo>
                  <a:pt x="307992" y="0"/>
                  <a:pt x="307911" y="0"/>
                  <a:pt x="307830" y="0"/>
                </a:cubicBezTo>
                <a:close/>
                <a:moveTo>
                  <a:pt x="341597" y="438495"/>
                </a:moveTo>
                <a:lnTo>
                  <a:pt x="294773" y="438495"/>
                </a:lnTo>
                <a:lnTo>
                  <a:pt x="294773" y="214863"/>
                </a:lnTo>
                <a:cubicBezTo>
                  <a:pt x="290817" y="217564"/>
                  <a:pt x="286643" y="220166"/>
                  <a:pt x="282250" y="222668"/>
                </a:cubicBezTo>
                <a:cubicBezTo>
                  <a:pt x="277859" y="225178"/>
                  <a:pt x="273323" y="227424"/>
                  <a:pt x="268665" y="229395"/>
                </a:cubicBezTo>
                <a:cubicBezTo>
                  <a:pt x="263630" y="231373"/>
                  <a:pt x="258337" y="233213"/>
                  <a:pt x="252787" y="234915"/>
                </a:cubicBezTo>
                <a:cubicBezTo>
                  <a:pt x="247238" y="236617"/>
                  <a:pt x="241138" y="238276"/>
                  <a:pt x="234485" y="239892"/>
                </a:cubicBezTo>
                <a:lnTo>
                  <a:pt x="234485" y="202486"/>
                </a:lnTo>
                <a:cubicBezTo>
                  <a:pt x="238970" y="201227"/>
                  <a:pt x="243050" y="199971"/>
                  <a:pt x="246724" y="198717"/>
                </a:cubicBezTo>
                <a:cubicBezTo>
                  <a:pt x="250399" y="197463"/>
                  <a:pt x="254035" y="196207"/>
                  <a:pt x="257634" y="194948"/>
                </a:cubicBezTo>
                <a:cubicBezTo>
                  <a:pt x="261209" y="193513"/>
                  <a:pt x="264807" y="192038"/>
                  <a:pt x="268398" y="190506"/>
                </a:cubicBezTo>
                <a:cubicBezTo>
                  <a:pt x="271989" y="188974"/>
                  <a:pt x="275571" y="187507"/>
                  <a:pt x="279162" y="186065"/>
                </a:cubicBezTo>
                <a:cubicBezTo>
                  <a:pt x="282566" y="184271"/>
                  <a:pt x="286016" y="182476"/>
                  <a:pt x="289512" y="180683"/>
                </a:cubicBezTo>
                <a:cubicBezTo>
                  <a:pt x="293008" y="178889"/>
                  <a:pt x="296467" y="176997"/>
                  <a:pt x="299887" y="175009"/>
                </a:cubicBezTo>
                <a:cubicBezTo>
                  <a:pt x="303670" y="173042"/>
                  <a:pt x="307390" y="170881"/>
                  <a:pt x="311048" y="168525"/>
                </a:cubicBezTo>
                <a:cubicBezTo>
                  <a:pt x="314706" y="166169"/>
                  <a:pt x="318432" y="164008"/>
                  <a:pt x="322225" y="162041"/>
                </a:cubicBezTo>
                <a:lnTo>
                  <a:pt x="341597" y="16204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8037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/>
          </a:p>
        </p:txBody>
      </p:sp>
      <p:pic>
        <p:nvPicPr>
          <p:cNvPr id="15" name="Gráfico 14" descr="Badge con relleno sólido">
            <a:extLst>
              <a:ext uri="{FF2B5EF4-FFF2-40B4-BE49-F238E27FC236}">
                <a16:creationId xmlns:a16="http://schemas.microsoft.com/office/drawing/2014/main" id="{3CD58495-D298-3C40-90EE-0F310DF6A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72122" y="4621856"/>
            <a:ext cx="828000" cy="828000"/>
          </a:xfrm>
          <a:prstGeom prst="rect">
            <a:avLst/>
          </a:prstGeom>
        </p:spPr>
      </p:pic>
      <p:sp>
        <p:nvSpPr>
          <p:cNvPr id="16" name="Redondear rectángulo de esquina diagonal 15">
            <a:extLst>
              <a:ext uri="{FF2B5EF4-FFF2-40B4-BE49-F238E27FC236}">
                <a16:creationId xmlns:a16="http://schemas.microsoft.com/office/drawing/2014/main" id="{1730208C-367E-3349-A4CA-60C9BB0CFA8A}"/>
              </a:ext>
            </a:extLst>
          </p:cNvPr>
          <p:cNvSpPr/>
          <p:nvPr/>
        </p:nvSpPr>
        <p:spPr>
          <a:xfrm>
            <a:off x="12388960" y="4820799"/>
            <a:ext cx="3182677" cy="1701022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7" name="CaixaDeTexto 5">
            <a:extLst>
              <a:ext uri="{FF2B5EF4-FFF2-40B4-BE49-F238E27FC236}">
                <a16:creationId xmlns:a16="http://schemas.microsoft.com/office/drawing/2014/main" id="{7C37578A-3232-5747-A0EA-333DCECA2929}"/>
              </a:ext>
            </a:extLst>
          </p:cNvPr>
          <p:cNvSpPr txBox="1"/>
          <p:nvPr/>
        </p:nvSpPr>
        <p:spPr>
          <a:xfrm>
            <a:off x="7251132" y="5256423"/>
            <a:ext cx="2956749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ctr" defTabSz="457200">
              <a:spcBef>
                <a:spcPct val="20000"/>
              </a:spcBef>
            </a:pP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DESARROLLO DE INFRAESTRUCTURA</a:t>
            </a:r>
            <a:endParaRPr lang="es-ES_tradnl" sz="2400" dirty="0">
              <a:latin typeface="Century Gothic" panose="020B0502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Gráfico 18" descr="Badge 3 con relleno sólido">
            <a:extLst>
              <a:ext uri="{FF2B5EF4-FFF2-40B4-BE49-F238E27FC236}">
                <a16:creationId xmlns:a16="http://schemas.microsoft.com/office/drawing/2014/main" id="{EC176A29-9FBA-414C-9CA8-C74027CBF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76787" y="4663088"/>
            <a:ext cx="828000" cy="828000"/>
          </a:xfrm>
          <a:prstGeom prst="rect">
            <a:avLst/>
          </a:prstGeom>
        </p:spPr>
      </p:pic>
      <p:sp>
        <p:nvSpPr>
          <p:cNvPr id="13" name="CaixaDeTexto 5">
            <a:extLst>
              <a:ext uri="{FF2B5EF4-FFF2-40B4-BE49-F238E27FC236}">
                <a16:creationId xmlns:a16="http://schemas.microsoft.com/office/drawing/2014/main" id="{4CFCD132-A1E8-FA4A-929C-E23AF65F2C27}"/>
              </a:ext>
            </a:extLst>
          </p:cNvPr>
          <p:cNvSpPr txBox="1"/>
          <p:nvPr/>
        </p:nvSpPr>
        <p:spPr>
          <a:xfrm>
            <a:off x="12570256" y="5410311"/>
            <a:ext cx="305859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ctr" defTabSz="457200">
              <a:spcBef>
                <a:spcPct val="20000"/>
              </a:spcBef>
            </a:pPr>
            <a:r>
              <a:rPr lang="es-ES" sz="2400" dirty="0"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SOSTENIBILIDAD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2E175237-D710-984E-9DF1-8E0E8B515FFA}"/>
              </a:ext>
            </a:extLst>
          </p:cNvPr>
          <p:cNvSpPr txBox="1"/>
          <p:nvPr/>
        </p:nvSpPr>
        <p:spPr>
          <a:xfrm>
            <a:off x="12570257" y="6637602"/>
            <a:ext cx="3800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6838" indent="-96838" fontAlgn="ctr">
              <a:spcBef>
                <a:spcPts val="300"/>
              </a:spcBef>
              <a:spcAft>
                <a:spcPts val="300"/>
              </a:spcAft>
              <a:buFont typeface="Tipo de letra del sistema regular"/>
              <a:buChar char="-"/>
            </a:pPr>
            <a:r>
              <a:rPr lang="es-ES" sz="1800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</a:rPr>
              <a:t>Infraestructura resiliente: adaptación</a:t>
            </a:r>
          </a:p>
          <a:p>
            <a:pPr marL="96838" indent="-96838" fontAlgn="ctr">
              <a:spcBef>
                <a:spcPts val="300"/>
              </a:spcBef>
              <a:spcAft>
                <a:spcPts val="300"/>
              </a:spcAft>
              <a:buFont typeface="Tipo de letra del sistema regular"/>
              <a:buChar char="-"/>
            </a:pPr>
            <a:r>
              <a:rPr lang="es-ES" sz="1800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</a:rPr>
              <a:t>Apoyo anticíclico y de liquidez</a:t>
            </a:r>
          </a:p>
          <a:p>
            <a:pPr marL="96838" indent="-96838" fontAlgn="ctr">
              <a:spcBef>
                <a:spcPts val="300"/>
              </a:spcBef>
              <a:spcAft>
                <a:spcPts val="300"/>
              </a:spcAft>
              <a:buFont typeface="Tipo de letra del sistema regular"/>
              <a:buChar char="-"/>
            </a:pPr>
            <a:r>
              <a:rPr lang="es-ES" sz="1800" dirty="0">
                <a:solidFill>
                  <a:schemeClr val="bg1">
                    <a:lumMod val="50000"/>
                  </a:schemeClr>
                </a:solidFill>
                <a:latin typeface="Verdana"/>
                <a:ea typeface="Verdana"/>
              </a:rPr>
              <a:t>Inclusión, equidad y género</a:t>
            </a:r>
          </a:p>
        </p:txBody>
      </p:sp>
      <p:sp>
        <p:nvSpPr>
          <p:cNvPr id="45" name="Cheurón 44">
            <a:extLst>
              <a:ext uri="{FF2B5EF4-FFF2-40B4-BE49-F238E27FC236}">
                <a16:creationId xmlns:a16="http://schemas.microsoft.com/office/drawing/2014/main" id="{825032C2-FCD9-2D4D-9F2B-F3F9EED0B399}"/>
              </a:ext>
            </a:extLst>
          </p:cNvPr>
          <p:cNvSpPr/>
          <p:nvPr/>
        </p:nvSpPr>
        <p:spPr>
          <a:xfrm>
            <a:off x="1818684" y="8592994"/>
            <a:ext cx="13852669" cy="738663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1">
              <a:solidFill>
                <a:schemeClr val="tx1"/>
              </a:solidFill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A9269B68-70D3-5447-8E6B-841EA0346E12}"/>
              </a:ext>
            </a:extLst>
          </p:cNvPr>
          <p:cNvSpPr txBox="1"/>
          <p:nvPr/>
        </p:nvSpPr>
        <p:spPr>
          <a:xfrm>
            <a:off x="2563089" y="8733976"/>
            <a:ext cx="13008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Movilización de recursos de terceros (Participaciones, Fondos Verdes) 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9B8FAFE3-2FFD-FA44-983B-CBFE2B1900B9}"/>
              </a:ext>
            </a:extLst>
          </p:cNvPr>
          <p:cNvSpPr txBox="1"/>
          <p:nvPr/>
        </p:nvSpPr>
        <p:spPr>
          <a:xfrm>
            <a:off x="7301191" y="6626337"/>
            <a:ext cx="375043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95250" indent="-95250" fontAlgn="ctr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defRPr>
            </a:lvl1pPr>
          </a:lstStyle>
          <a:p>
            <a:pPr>
              <a:buFont typeface="Tipo de letra del sistema regular"/>
              <a:buChar char="-"/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Cierre brechas infraestructura</a:t>
            </a:r>
          </a:p>
          <a:p>
            <a:pPr>
              <a:buFont typeface="Tipo de letra del sistema regular"/>
              <a:buChar char="-"/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Calidad y acceso universal a los servicios públicos</a:t>
            </a:r>
          </a:p>
          <a:p>
            <a:pPr>
              <a:buFont typeface="Tipo de letra del sistema regular"/>
              <a:buChar char="-"/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Aumento productividad</a:t>
            </a:r>
          </a:p>
          <a:p>
            <a:pPr>
              <a:buFont typeface="Tipo de letra del sistema regular"/>
              <a:buChar char="-"/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Mayor y mejor conectividad</a:t>
            </a:r>
            <a:endParaRPr lang="es-CO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BD092C38-C1A0-6A43-8FA0-32617F6FF024}"/>
              </a:ext>
            </a:extLst>
          </p:cNvPr>
          <p:cNvSpPr txBox="1"/>
          <p:nvPr/>
        </p:nvSpPr>
        <p:spPr>
          <a:xfrm>
            <a:off x="2309026" y="6848569"/>
            <a:ext cx="360805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95250" indent="-95250" fontAlgn="ctr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Verdana"/>
              </a:defRPr>
            </a:lvl1pPr>
          </a:lstStyle>
          <a:p>
            <a:pPr>
              <a:buFont typeface="Tipo de letra del sistema regular"/>
              <a:buChar char="-"/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Descarbonización </a:t>
            </a:r>
          </a:p>
          <a:p>
            <a:pPr>
              <a:buFont typeface="Tipo de letra del sistema regular"/>
              <a:buChar char="-"/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Eficiencia energética</a:t>
            </a:r>
          </a:p>
          <a:p>
            <a:pPr>
              <a:buFont typeface="Tipo de letra del sistema regular"/>
              <a:buChar char="-"/>
            </a:pP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Reducción de emisiones en el transporte</a:t>
            </a:r>
          </a:p>
        </p:txBody>
      </p:sp>
      <p:pic>
        <p:nvPicPr>
          <p:cNvPr id="65" name="Gráfico 64" descr="Business Growth con relleno sólido">
            <a:extLst>
              <a:ext uri="{FF2B5EF4-FFF2-40B4-BE49-F238E27FC236}">
                <a16:creationId xmlns:a16="http://schemas.microsoft.com/office/drawing/2014/main" id="{5113310E-BEFC-F048-895C-678AD1CDF5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47879" y="6557620"/>
            <a:ext cx="540000" cy="540000"/>
          </a:xfrm>
          <a:prstGeom prst="rect">
            <a:avLst/>
          </a:prstGeom>
        </p:spPr>
      </p:pic>
      <p:pic>
        <p:nvPicPr>
          <p:cNvPr id="69" name="Gráfico 68" descr="Renewable Energy con relleno sólido">
            <a:extLst>
              <a:ext uri="{FF2B5EF4-FFF2-40B4-BE49-F238E27FC236}">
                <a16:creationId xmlns:a16="http://schemas.microsoft.com/office/drawing/2014/main" id="{61F0DB0F-B93E-D44C-900A-7654CAC1C4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84590" y="7849017"/>
            <a:ext cx="540000" cy="540000"/>
          </a:xfrm>
          <a:prstGeom prst="rect">
            <a:avLst/>
          </a:prstGeom>
        </p:spPr>
      </p:pic>
      <p:pic>
        <p:nvPicPr>
          <p:cNvPr id="71" name="Gráfico 70" descr="Solar Panels con relleno sólido">
            <a:extLst>
              <a:ext uri="{FF2B5EF4-FFF2-40B4-BE49-F238E27FC236}">
                <a16:creationId xmlns:a16="http://schemas.microsoft.com/office/drawing/2014/main" id="{A5164FD3-926A-104B-A202-9FEFAE32DA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48842" y="7275362"/>
            <a:ext cx="540000" cy="540000"/>
          </a:xfrm>
          <a:prstGeom prst="rect">
            <a:avLst/>
          </a:prstGeom>
        </p:spPr>
      </p:pic>
      <p:pic>
        <p:nvPicPr>
          <p:cNvPr id="73" name="Gráfico 72" descr="Wind Turbines con relleno sólido">
            <a:extLst>
              <a:ext uri="{FF2B5EF4-FFF2-40B4-BE49-F238E27FC236}">
                <a16:creationId xmlns:a16="http://schemas.microsoft.com/office/drawing/2014/main" id="{CBA3BEE7-626F-2E4C-BCD9-FC5070D858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41026" y="6618883"/>
            <a:ext cx="540000" cy="540000"/>
          </a:xfrm>
          <a:prstGeom prst="rect">
            <a:avLst/>
          </a:prstGeom>
        </p:spPr>
      </p:pic>
      <p:pic>
        <p:nvPicPr>
          <p:cNvPr id="83" name="Gráfico 82" descr="Sustainability con relleno sólido">
            <a:extLst>
              <a:ext uri="{FF2B5EF4-FFF2-40B4-BE49-F238E27FC236}">
                <a16:creationId xmlns:a16="http://schemas.microsoft.com/office/drawing/2014/main" id="{0CF13EE7-3D5A-1842-94E4-785D7868D3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948614" y="6747407"/>
            <a:ext cx="540000" cy="540000"/>
          </a:xfrm>
          <a:prstGeom prst="rect">
            <a:avLst/>
          </a:prstGeom>
        </p:spPr>
      </p:pic>
      <p:pic>
        <p:nvPicPr>
          <p:cNvPr id="87" name="Gráfico 86" descr="Periodic Graph con relleno sólido">
            <a:extLst>
              <a:ext uri="{FF2B5EF4-FFF2-40B4-BE49-F238E27FC236}">
                <a16:creationId xmlns:a16="http://schemas.microsoft.com/office/drawing/2014/main" id="{A2CFFB83-6427-4143-9335-EB0951068C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930603" y="7437188"/>
            <a:ext cx="540000" cy="540000"/>
          </a:xfrm>
          <a:prstGeom prst="rect">
            <a:avLst/>
          </a:prstGeom>
        </p:spPr>
      </p:pic>
      <p:pic>
        <p:nvPicPr>
          <p:cNvPr id="89" name="Gráfico 88" descr="Bar graph with upward trend con relleno sólido">
            <a:extLst>
              <a:ext uri="{FF2B5EF4-FFF2-40B4-BE49-F238E27FC236}">
                <a16:creationId xmlns:a16="http://schemas.microsoft.com/office/drawing/2014/main" id="{BF552A17-AFEA-F04C-B632-5CE55D3BA2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552836" y="7572412"/>
            <a:ext cx="540000" cy="540000"/>
          </a:xfrm>
          <a:prstGeom prst="rect">
            <a:avLst/>
          </a:prstGeom>
        </p:spPr>
      </p:pic>
      <p:pic>
        <p:nvPicPr>
          <p:cNvPr id="95" name="Gráfico 94" descr="Fluorescent Light Blub contorno">
            <a:extLst>
              <a:ext uri="{FF2B5EF4-FFF2-40B4-BE49-F238E27FC236}">
                <a16:creationId xmlns:a16="http://schemas.microsoft.com/office/drawing/2014/main" id="{4BB5C0DF-D48E-D940-AF92-FC6A8C0A16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527957" y="7055665"/>
            <a:ext cx="540000" cy="540000"/>
          </a:xfrm>
          <a:prstGeom prst="rect">
            <a:avLst/>
          </a:prstGeom>
        </p:spPr>
      </p:pic>
      <p:sp>
        <p:nvSpPr>
          <p:cNvPr id="98" name="Content Placeholder 1">
            <a:extLst>
              <a:ext uri="{FF2B5EF4-FFF2-40B4-BE49-F238E27FC236}">
                <a16:creationId xmlns:a16="http://schemas.microsoft.com/office/drawing/2014/main" id="{999DB9CC-339E-BE42-AEE3-4B8717C1E945}"/>
              </a:ext>
            </a:extLst>
          </p:cNvPr>
          <p:cNvSpPr txBox="1">
            <a:spLocks/>
          </p:cNvSpPr>
          <p:nvPr/>
        </p:nvSpPr>
        <p:spPr>
          <a:xfrm>
            <a:off x="756129" y="1342521"/>
            <a:ext cx="15064906" cy="891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90000"/>
              </a:lnSpc>
              <a:buClr>
                <a:schemeClr val="dk1"/>
              </a:buClr>
              <a:buSzPts val="6243"/>
              <a:buFont typeface="Helvetica Neue"/>
              <a:buNone/>
              <a:defRPr sz="6243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es-ES_tradnl" dirty="0"/>
              <a:t>Enfoque estratégico: ejes de acción</a:t>
            </a:r>
          </a:p>
        </p:txBody>
      </p:sp>
    </p:spTree>
    <p:extLst>
      <p:ext uri="{BB962C8B-B14F-4D97-AF65-F5344CB8AC3E}">
        <p14:creationId xmlns:p14="http://schemas.microsoft.com/office/powerpoint/2010/main" val="2944742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23062A73-381F-1442-9603-004C628401AE}"/>
              </a:ext>
            </a:extLst>
          </p:cNvPr>
          <p:cNvSpPr txBox="1"/>
          <p:nvPr/>
        </p:nvSpPr>
        <p:spPr>
          <a:xfrm>
            <a:off x="700665" y="1329910"/>
            <a:ext cx="15193759" cy="917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chemeClr val="dk1"/>
              </a:buClr>
              <a:buSzPts val="6243"/>
              <a:buFont typeface="Helvetica Neue"/>
              <a:buNone/>
              <a:defRPr sz="6243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es-ES_tradnl" dirty="0"/>
              <a:t>Estrategia de Energía CAF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BFFAFB14-BE4A-DD7A-67A1-9472A06E20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9587125"/>
              </p:ext>
            </p:extLst>
          </p:nvPr>
        </p:nvGraphicFramePr>
        <p:xfrm>
          <a:off x="4116681" y="2630907"/>
          <a:ext cx="12416079" cy="57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A8600E1A-0AD8-E9CB-C0C0-CDD03AA8D729}"/>
              </a:ext>
            </a:extLst>
          </p:cNvPr>
          <p:cNvSpPr txBox="1"/>
          <p:nvPr/>
        </p:nvSpPr>
        <p:spPr>
          <a:xfrm>
            <a:off x="833393" y="3880850"/>
            <a:ext cx="27493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Contribuir con una transición energética </a:t>
            </a:r>
            <a:r>
              <a:rPr lang="es-PA" sz="24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justa</a:t>
            </a:r>
            <a:r>
              <a:rPr lang="es-PA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 partir de las realidades económicas y de recursos de cada país, asequible y sustentable </a:t>
            </a:r>
          </a:p>
        </p:txBody>
      </p:sp>
    </p:spTree>
    <p:extLst>
      <p:ext uri="{BB962C8B-B14F-4D97-AF65-F5344CB8AC3E}">
        <p14:creationId xmlns:p14="http://schemas.microsoft.com/office/powerpoint/2010/main" val="1667379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720931" y="1359323"/>
            <a:ext cx="15141920" cy="888577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s-ES" sz="61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Eficiencia energética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1444487" y="3917948"/>
            <a:ext cx="14418364" cy="4601938"/>
          </a:xfrm>
        </p:spPr>
        <p:txBody>
          <a:bodyPr>
            <a:noAutofit/>
          </a:bodyPr>
          <a:lstStyle/>
          <a:p>
            <a:pPr indent="-479425">
              <a:lnSpc>
                <a:spcPct val="10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s-ES" sz="3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Políticas públicas que incentiven la eficiencia energética</a:t>
            </a:r>
          </a:p>
          <a:p>
            <a:pPr marL="457200" lvl="1" indent="-479425">
              <a:lnSpc>
                <a:spcPct val="10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s-PA" sz="3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Códigos de eficiencia energética para edificaciones, aparatos eléctricos y vehículos que promuevan prácticas de eficiencia energética</a:t>
            </a:r>
            <a:endParaRPr lang="es-ES_tradnl" sz="3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-479425">
              <a:lnSpc>
                <a:spcPct val="10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s-ES" sz="3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Promoción de las “</a:t>
            </a:r>
            <a:r>
              <a:rPr lang="es-ES" sz="3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ESCO’s</a:t>
            </a:r>
            <a:r>
              <a:rPr lang="es-ES" sz="3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(Energy </a:t>
            </a:r>
            <a:r>
              <a:rPr lang="es-ES" sz="32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</a:t>
            </a:r>
            <a:r>
              <a:rPr lang="es-ES" sz="3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Company)</a:t>
            </a:r>
          </a:p>
          <a:p>
            <a:pPr indent="-479425">
              <a:lnSpc>
                <a:spcPct val="10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s-PA" sz="3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Mejoras en eficiencia en equipos eléctricos (motores y acondicionadores de aire, entre otros)</a:t>
            </a:r>
            <a:endParaRPr lang="es-ES_tradnl" sz="3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79425">
              <a:lnSpc>
                <a:spcPct val="10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s-PA" sz="3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Desarrollo de herramientas de formación en línea para capacitar a entidades financieras en la evaluación de proyectos de eficiencia energética</a:t>
            </a:r>
            <a:endParaRPr lang="es-ES" sz="32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64EB97-3032-AA45-030E-E6324459FE3E}"/>
              </a:ext>
            </a:extLst>
          </p:cNvPr>
          <p:cNvSpPr txBox="1"/>
          <p:nvPr/>
        </p:nvSpPr>
        <p:spPr>
          <a:xfrm>
            <a:off x="720931" y="2706493"/>
            <a:ext cx="15870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PA" sz="4000" dirty="0"/>
              <a:t>Eficiencia Energética por el lado de la demanda</a:t>
            </a:r>
            <a:endParaRPr lang="es-ES_tradnl" sz="4000" dirty="0"/>
          </a:p>
        </p:txBody>
      </p:sp>
    </p:spTree>
    <p:extLst>
      <p:ext uri="{BB962C8B-B14F-4D97-AF65-F5344CB8AC3E}">
        <p14:creationId xmlns:p14="http://schemas.microsoft.com/office/powerpoint/2010/main" val="1564179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27506" y="1387972"/>
            <a:ext cx="15148598" cy="875731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s-VE" sz="61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Redes inteligentes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1577009" y="2566914"/>
            <a:ext cx="5884146" cy="779462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ctr">
              <a:buNone/>
            </a:pPr>
            <a:r>
              <a:rPr lang="es-VE" sz="3200" dirty="0">
                <a:solidFill>
                  <a:schemeClr val="tx2">
                    <a:lumMod val="50000"/>
                  </a:schemeClr>
                </a:solidFill>
                <a:sym typeface="Arial"/>
              </a:rPr>
              <a:t>La red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9548261" y="2626751"/>
            <a:ext cx="5357812" cy="779462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ctr">
              <a:buNone/>
            </a:pPr>
            <a:r>
              <a:rPr lang="es-VE" sz="3200" dirty="0">
                <a:solidFill>
                  <a:schemeClr val="tx2">
                    <a:lumMod val="50000"/>
                  </a:schemeClr>
                </a:solidFill>
                <a:sym typeface="Arial"/>
              </a:rPr>
              <a:t>El reporte</a:t>
            </a:r>
          </a:p>
        </p:txBody>
      </p:sp>
      <p:pic>
        <p:nvPicPr>
          <p:cNvPr id="6" name="Imagen 5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36BF80EC-D7AD-A20E-33D1-60B4E5515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009" y="3406212"/>
            <a:ext cx="5824309" cy="5824309"/>
          </a:xfrm>
          <a:prstGeom prst="rect">
            <a:avLst/>
          </a:prstGeom>
        </p:spPr>
      </p:pic>
      <p:pic>
        <p:nvPicPr>
          <p:cNvPr id="10" name="Imagen 9" descr="Interfaz de usuario gráfica">
            <a:extLst>
              <a:ext uri="{FF2B5EF4-FFF2-40B4-BE49-F238E27FC236}">
                <a16:creationId xmlns:a16="http://schemas.microsoft.com/office/drawing/2014/main" id="{9F3315DE-E56B-2F09-5067-3DE5E1D2B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8382" y="3406212"/>
            <a:ext cx="6687722" cy="495782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726142" y="1384301"/>
            <a:ext cx="15161374" cy="890572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s-ES" sz="61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Eficiencia energética</a:t>
            </a:r>
          </a:p>
        </p:txBody>
      </p:sp>
      <p:pic>
        <p:nvPicPr>
          <p:cNvPr id="5" name="4 Marcador de contenido" descr="IMGP0937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 t="-7564" b="-7564"/>
          <a:stretch>
            <a:fillRect/>
          </a:stretch>
        </p:blipFill>
        <p:spPr>
          <a:xfrm>
            <a:off x="747709" y="4086474"/>
            <a:ext cx="7126288" cy="4625975"/>
          </a:xfrm>
        </p:spPr>
      </p:pic>
      <p:pic>
        <p:nvPicPr>
          <p:cNvPr id="6" name="5 Marcador de contenido" descr="IMGP0941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 t="-7564" b="-7564"/>
          <a:stretch>
            <a:fillRect/>
          </a:stretch>
        </p:blipFill>
        <p:spPr>
          <a:xfrm>
            <a:off x="8955742" y="4086473"/>
            <a:ext cx="7126287" cy="4625975"/>
          </a:xfrm>
        </p:spPr>
      </p:pic>
      <p:sp>
        <p:nvSpPr>
          <p:cNvPr id="7" name="TextBox 6"/>
          <p:cNvSpPr txBox="1"/>
          <p:nvPr/>
        </p:nvSpPr>
        <p:spPr>
          <a:xfrm>
            <a:off x="1409884" y="3273520"/>
            <a:ext cx="5801938" cy="76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lnSpc>
                <a:spcPct val="90000"/>
              </a:lnSpc>
              <a:spcBef>
                <a:spcPts val="1419"/>
              </a:spcBef>
              <a:buClr>
                <a:schemeClr val="dk1"/>
              </a:buClr>
              <a:buSzPts val="3973"/>
              <a:buNone/>
              <a:defRPr sz="4000">
                <a:solidFill>
                  <a:schemeClr val="tx2">
                    <a:lumMod val="50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indent="-444817">
              <a:lnSpc>
                <a:spcPct val="90000"/>
              </a:lnSpc>
              <a:spcBef>
                <a:spcPts val="709"/>
              </a:spcBef>
              <a:buClr>
                <a:schemeClr val="dk1"/>
              </a:buClr>
              <a:buSzPts val="3405"/>
              <a:buChar char="•"/>
              <a:defRPr sz="3405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indent="-408813">
              <a:lnSpc>
                <a:spcPct val="90000"/>
              </a:lnSpc>
              <a:spcBef>
                <a:spcPts val="709"/>
              </a:spcBef>
              <a:buClr>
                <a:schemeClr val="dk1"/>
              </a:buClr>
              <a:buSzPts val="2838"/>
              <a:buChar char="•"/>
              <a:defRPr sz="2838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indent="-390779">
              <a:lnSpc>
                <a:spcPct val="90000"/>
              </a:lnSpc>
              <a:spcBef>
                <a:spcPts val="709"/>
              </a:spcBef>
              <a:buClr>
                <a:schemeClr val="dk1"/>
              </a:buClr>
              <a:buSzPts val="2554"/>
              <a:buChar char="•"/>
              <a:defRPr sz="2554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indent="-390779">
              <a:lnSpc>
                <a:spcPct val="90000"/>
              </a:lnSpc>
              <a:spcBef>
                <a:spcPts val="709"/>
              </a:spcBef>
              <a:buClr>
                <a:schemeClr val="dk1"/>
              </a:buClr>
              <a:buSzPts val="2554"/>
              <a:buChar char="•"/>
              <a:defRPr sz="2554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indent="-390779">
              <a:lnSpc>
                <a:spcPct val="90000"/>
              </a:lnSpc>
              <a:spcBef>
                <a:spcPts val="709"/>
              </a:spcBef>
              <a:buClr>
                <a:schemeClr val="dk1"/>
              </a:buClr>
              <a:buSzPts val="2554"/>
              <a:buChar char="•"/>
              <a:defRPr sz="2554">
                <a:solidFill>
                  <a:schemeClr val="dk1"/>
                </a:solidFill>
              </a:defRPr>
            </a:lvl6pPr>
            <a:lvl7pPr marL="3200400" indent="-390779">
              <a:lnSpc>
                <a:spcPct val="90000"/>
              </a:lnSpc>
              <a:spcBef>
                <a:spcPts val="709"/>
              </a:spcBef>
              <a:buClr>
                <a:schemeClr val="dk1"/>
              </a:buClr>
              <a:buSzPts val="2554"/>
              <a:buChar char="•"/>
              <a:defRPr sz="2554">
                <a:solidFill>
                  <a:schemeClr val="dk1"/>
                </a:solidFill>
              </a:defRPr>
            </a:lvl7pPr>
            <a:lvl8pPr marL="3657600" indent="-390778">
              <a:lnSpc>
                <a:spcPct val="90000"/>
              </a:lnSpc>
              <a:spcBef>
                <a:spcPts val="709"/>
              </a:spcBef>
              <a:buClr>
                <a:schemeClr val="dk1"/>
              </a:buClr>
              <a:buSzPts val="2554"/>
              <a:buChar char="•"/>
              <a:defRPr sz="2554">
                <a:solidFill>
                  <a:schemeClr val="dk1"/>
                </a:solidFill>
              </a:defRPr>
            </a:lvl8pPr>
            <a:lvl9pPr marL="4114800" indent="-390778">
              <a:lnSpc>
                <a:spcPct val="90000"/>
              </a:lnSpc>
              <a:spcBef>
                <a:spcPts val="709"/>
              </a:spcBef>
              <a:buClr>
                <a:schemeClr val="dk1"/>
              </a:buClr>
              <a:buSzPts val="2554"/>
              <a:buChar char="•"/>
              <a:defRPr sz="2554">
                <a:solidFill>
                  <a:schemeClr val="dk1"/>
                </a:solidFill>
              </a:defRPr>
            </a:lvl9pPr>
          </a:lstStyle>
          <a:p>
            <a:r>
              <a:rPr lang="es-VE" sz="3200" dirty="0"/>
              <a:t>Vivienda cero emisiones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55742" y="3273520"/>
            <a:ext cx="6931774" cy="812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lnSpc>
                <a:spcPct val="90000"/>
              </a:lnSpc>
              <a:spcBef>
                <a:spcPts val="1419"/>
              </a:spcBef>
              <a:buClr>
                <a:schemeClr val="dk1"/>
              </a:buClr>
              <a:buSzPts val="3973"/>
              <a:buNone/>
              <a:defRPr sz="4000">
                <a:solidFill>
                  <a:schemeClr val="tx2">
                    <a:lumMod val="50000"/>
                  </a:schemeClr>
                </a:solidFill>
                <a:latin typeface="Helvetica Neue"/>
                <a:ea typeface="Helvetica Neue"/>
                <a:cs typeface="Helvetica Neue"/>
              </a:defRPr>
            </a:lvl1pPr>
            <a:lvl2pPr marL="914400" indent="-444817">
              <a:lnSpc>
                <a:spcPct val="90000"/>
              </a:lnSpc>
              <a:spcBef>
                <a:spcPts val="709"/>
              </a:spcBef>
              <a:buClr>
                <a:schemeClr val="dk1"/>
              </a:buClr>
              <a:buSzPts val="3405"/>
              <a:buChar char="•"/>
              <a:defRPr sz="3405">
                <a:solidFill>
                  <a:schemeClr val="dk1"/>
                </a:solidFill>
                <a:latin typeface="Helvetica Neue"/>
                <a:ea typeface="Helvetica Neue"/>
                <a:cs typeface="Helvetica Neue"/>
              </a:defRPr>
            </a:lvl2pPr>
            <a:lvl3pPr marL="1371600" indent="-408813">
              <a:lnSpc>
                <a:spcPct val="90000"/>
              </a:lnSpc>
              <a:spcBef>
                <a:spcPts val="709"/>
              </a:spcBef>
              <a:buClr>
                <a:schemeClr val="dk1"/>
              </a:buClr>
              <a:buSzPts val="2838"/>
              <a:buChar char="•"/>
              <a:defRPr sz="2838">
                <a:solidFill>
                  <a:schemeClr val="dk1"/>
                </a:solidFill>
                <a:latin typeface="Helvetica Neue"/>
                <a:ea typeface="Helvetica Neue"/>
                <a:cs typeface="Helvetica Neue"/>
              </a:defRPr>
            </a:lvl3pPr>
            <a:lvl4pPr marL="1828800" indent="-390779">
              <a:lnSpc>
                <a:spcPct val="90000"/>
              </a:lnSpc>
              <a:spcBef>
                <a:spcPts val="709"/>
              </a:spcBef>
              <a:buClr>
                <a:schemeClr val="dk1"/>
              </a:buClr>
              <a:buSzPts val="2554"/>
              <a:buChar char="•"/>
              <a:defRPr sz="2554">
                <a:solidFill>
                  <a:schemeClr val="dk1"/>
                </a:solidFill>
                <a:latin typeface="Helvetica Neue"/>
                <a:ea typeface="Helvetica Neue"/>
                <a:cs typeface="Helvetica Neue"/>
              </a:defRPr>
            </a:lvl4pPr>
            <a:lvl5pPr marL="2286000" indent="-390779">
              <a:lnSpc>
                <a:spcPct val="90000"/>
              </a:lnSpc>
              <a:spcBef>
                <a:spcPts val="709"/>
              </a:spcBef>
              <a:buClr>
                <a:schemeClr val="dk1"/>
              </a:buClr>
              <a:buSzPts val="2554"/>
              <a:buChar char="•"/>
              <a:defRPr sz="2554">
                <a:solidFill>
                  <a:schemeClr val="dk1"/>
                </a:solidFill>
                <a:latin typeface="Helvetica Neue"/>
                <a:ea typeface="Helvetica Neue"/>
                <a:cs typeface="Helvetica Neue"/>
              </a:defRPr>
            </a:lvl5pPr>
            <a:lvl6pPr marL="2743200" indent="-390779">
              <a:lnSpc>
                <a:spcPct val="90000"/>
              </a:lnSpc>
              <a:spcBef>
                <a:spcPts val="709"/>
              </a:spcBef>
              <a:buClr>
                <a:schemeClr val="dk1"/>
              </a:buClr>
              <a:buSzPts val="2554"/>
              <a:buChar char="•"/>
              <a:defRPr sz="2554">
                <a:solidFill>
                  <a:schemeClr val="dk1"/>
                </a:solidFill>
              </a:defRPr>
            </a:lvl6pPr>
            <a:lvl7pPr marL="3200400" indent="-390779">
              <a:lnSpc>
                <a:spcPct val="90000"/>
              </a:lnSpc>
              <a:spcBef>
                <a:spcPts val="709"/>
              </a:spcBef>
              <a:buClr>
                <a:schemeClr val="dk1"/>
              </a:buClr>
              <a:buSzPts val="2554"/>
              <a:buChar char="•"/>
              <a:defRPr sz="2554">
                <a:solidFill>
                  <a:schemeClr val="dk1"/>
                </a:solidFill>
              </a:defRPr>
            </a:lvl7pPr>
            <a:lvl8pPr marL="3657600" indent="-390778">
              <a:lnSpc>
                <a:spcPct val="90000"/>
              </a:lnSpc>
              <a:spcBef>
                <a:spcPts val="709"/>
              </a:spcBef>
              <a:buClr>
                <a:schemeClr val="dk1"/>
              </a:buClr>
              <a:buSzPts val="2554"/>
              <a:buChar char="•"/>
              <a:defRPr sz="2554">
                <a:solidFill>
                  <a:schemeClr val="dk1"/>
                </a:solidFill>
              </a:defRPr>
            </a:lvl8pPr>
            <a:lvl9pPr marL="4114800" indent="-390778">
              <a:lnSpc>
                <a:spcPct val="90000"/>
              </a:lnSpc>
              <a:spcBef>
                <a:spcPts val="709"/>
              </a:spcBef>
              <a:buClr>
                <a:schemeClr val="dk1"/>
              </a:buClr>
              <a:buSzPts val="2554"/>
              <a:buChar char="•"/>
              <a:defRPr sz="2554">
                <a:solidFill>
                  <a:schemeClr val="dk1"/>
                </a:solidFill>
              </a:defRPr>
            </a:lvl9pPr>
          </a:lstStyle>
          <a:p>
            <a:r>
              <a:rPr lang="es-VE" sz="3200" dirty="0"/>
              <a:t>Material reciclado para mantener calor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768767C-DF1A-417D-D521-ABD565922014}"/>
              </a:ext>
            </a:extLst>
          </p:cNvPr>
          <p:cNvSpPr txBox="1"/>
          <p:nvPr/>
        </p:nvSpPr>
        <p:spPr>
          <a:xfrm>
            <a:off x="658586" y="2247900"/>
            <a:ext cx="15980228" cy="6271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7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sz="6600" dirty="0"/>
              <a:t>“El futuro para América Latina y el Caribe debe ser uno de crecimiento económico, inclusión y respeto al medio ambiente. Así, la transición energética deberá procurar principios de justicia entre los países, entre los ciudadanos dentro de los países y entre generaciones”</a:t>
            </a:r>
            <a:endParaRPr lang="es-ES_tradnl" sz="6600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4B30C8FC-0F02-F40B-5554-6E454BE44DDC}"/>
              </a:ext>
            </a:extLst>
          </p:cNvPr>
          <p:cNvSpPr txBox="1">
            <a:spLocks/>
          </p:cNvSpPr>
          <p:nvPr/>
        </p:nvSpPr>
        <p:spPr>
          <a:xfrm>
            <a:off x="754733" y="8909411"/>
            <a:ext cx="6801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/>
              <a:t>Fuente: CAF RED “Energías renovadas: Transición energética justa para el desarrollo sostenible”</a:t>
            </a:r>
          </a:p>
        </p:txBody>
      </p:sp>
    </p:spTree>
    <p:extLst>
      <p:ext uri="{BB962C8B-B14F-4D97-AF65-F5344CB8AC3E}">
        <p14:creationId xmlns:p14="http://schemas.microsoft.com/office/powerpoint/2010/main" val="2137219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umbnail">
            <a:extLst>
              <a:ext uri="{FF2B5EF4-FFF2-40B4-BE49-F238E27FC236}">
                <a16:creationId xmlns:a16="http://schemas.microsoft.com/office/drawing/2014/main" id="{42BFB6EC-24CD-46F6-1AD0-B8107250F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1546324"/>
            <a:ext cx="4830761" cy="621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29BAAED-1E98-307F-E4C0-9ACEA2E885A0}"/>
              </a:ext>
            </a:extLst>
          </p:cNvPr>
          <p:cNvSpPr txBox="1"/>
          <p:nvPr/>
        </p:nvSpPr>
        <p:spPr>
          <a:xfrm>
            <a:off x="6280150" y="7937501"/>
            <a:ext cx="26606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https://scioteca.caf.com/</a:t>
            </a:r>
          </a:p>
        </p:txBody>
      </p:sp>
    </p:spTree>
    <p:extLst>
      <p:ext uri="{BB962C8B-B14F-4D97-AF65-F5344CB8AC3E}">
        <p14:creationId xmlns:p14="http://schemas.microsoft.com/office/powerpoint/2010/main" val="3347034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"/>
          <p:cNvSpPr txBox="1"/>
          <p:nvPr/>
        </p:nvSpPr>
        <p:spPr>
          <a:xfrm>
            <a:off x="2453158" y="2247901"/>
            <a:ext cx="8900641" cy="108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chemeClr val="dk1"/>
              </a:buClr>
              <a:buSzPts val="6243"/>
              <a:buFont typeface="Helvetica Neue"/>
              <a:buNone/>
              <a:defRPr sz="6243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es-ES_tradnl" sz="6100" dirty="0">
                <a:sym typeface="Helvetica Neue"/>
              </a:rPr>
              <a:t>Contenido</a:t>
            </a:r>
          </a:p>
        </p:txBody>
      </p:sp>
      <p:sp>
        <p:nvSpPr>
          <p:cNvPr id="67" name="Google Shape;67;p2"/>
          <p:cNvSpPr txBox="1"/>
          <p:nvPr/>
        </p:nvSpPr>
        <p:spPr>
          <a:xfrm>
            <a:off x="2199861" y="3736493"/>
            <a:ext cx="13662991" cy="4067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4350" marR="0" lvl="0" indent="-514350" algn="l" rtl="0">
              <a:lnSpc>
                <a:spcPct val="2358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+mj-lt"/>
              <a:buAutoNum type="arabicPeriod"/>
            </a:pPr>
            <a:r>
              <a:rPr lang="es-ES_tradnl" sz="2800" dirty="0">
                <a:solidFill>
                  <a:srgbClr val="595959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Helvetica Neue Light"/>
              </a:rPr>
              <a:t>America Latina y el Caribe y la transición energética</a:t>
            </a:r>
            <a:endParaRPr lang="es-ES_tradnl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14350" marR="0" lvl="0" indent="-514350" algn="l" rtl="0">
              <a:lnSpc>
                <a:spcPct val="2358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+mj-lt"/>
              <a:buAutoNum type="arabicPeriod"/>
            </a:pPr>
            <a:r>
              <a:rPr lang="es-ES_tradnl" sz="2800" b="0" i="0" u="none" strike="noStrike" cap="none" dirty="0">
                <a:solidFill>
                  <a:srgbClr val="595959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Helvetica Neue Light"/>
              </a:rPr>
              <a:t>Eficiencia energética</a:t>
            </a:r>
            <a:endParaRPr lang="es-ES_tradnl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14350" marR="0" lvl="0" indent="-514350" algn="l" rtl="0">
              <a:lnSpc>
                <a:spcPct val="2358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+mj-lt"/>
              <a:buAutoNum type="arabicPeriod"/>
            </a:pPr>
            <a:r>
              <a:rPr lang="es-ES_tradnl" sz="2800" b="0" i="0" u="none" strike="noStrike" cap="none" dirty="0">
                <a:solidFill>
                  <a:srgbClr val="595959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Helvetica Neue Light"/>
              </a:rPr>
              <a:t>La estrategia de CAF</a:t>
            </a:r>
            <a:endParaRPr lang="es-ES_tradnl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14350" marR="0" lvl="0" indent="-514350" algn="l" rtl="0">
              <a:lnSpc>
                <a:spcPct val="2358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+mj-lt"/>
              <a:buAutoNum type="arabicPeriod"/>
            </a:pPr>
            <a:r>
              <a:rPr lang="es-ES_tradnl" sz="2800" b="0" i="0" u="none" strike="noStrike" cap="none" dirty="0">
                <a:solidFill>
                  <a:srgbClr val="595959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Helvetica Neue Light"/>
              </a:rPr>
              <a:t>Algunos ejemplos</a:t>
            </a:r>
            <a:endParaRPr lang="es-ES_tradnl" sz="16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1">
            <a:extLst>
              <a:ext uri="{FF2B5EF4-FFF2-40B4-BE49-F238E27FC236}">
                <a16:creationId xmlns:a16="http://schemas.microsoft.com/office/drawing/2014/main" id="{D3A22CFB-4B68-4057-A3AF-F834639911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17336904" cy="9752013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02559227-7809-4DB3-98D6-8F88F03DA10C}"/>
              </a:ext>
            </a:extLst>
          </p:cNvPr>
          <p:cNvSpPr/>
          <p:nvPr/>
        </p:nvSpPr>
        <p:spPr>
          <a:xfrm>
            <a:off x="0" y="-7014"/>
            <a:ext cx="17297400" cy="2314785"/>
          </a:xfrm>
          <a:prstGeom prst="rect">
            <a:avLst/>
          </a:prstGeom>
          <a:solidFill>
            <a:schemeClr val="accent5">
              <a:lumMod val="20000"/>
              <a:lumOff val="8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V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15" name="Paralelogramo 14">
            <a:extLst>
              <a:ext uri="{FF2B5EF4-FFF2-40B4-BE49-F238E27FC236}">
                <a16:creationId xmlns:a16="http://schemas.microsoft.com/office/drawing/2014/main" id="{D25D122C-450A-4F6B-B02E-685CED9DF339}"/>
              </a:ext>
            </a:extLst>
          </p:cNvPr>
          <p:cNvSpPr/>
          <p:nvPr/>
        </p:nvSpPr>
        <p:spPr>
          <a:xfrm>
            <a:off x="285999" y="684515"/>
            <a:ext cx="10800000" cy="1080000"/>
          </a:xfrm>
          <a:prstGeom prst="parallelogram">
            <a:avLst/>
          </a:prstGeom>
          <a:solidFill>
            <a:srgbClr val="A9D18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Gracias por su atención</a:t>
            </a:r>
          </a:p>
        </p:txBody>
      </p:sp>
      <p:sp>
        <p:nvSpPr>
          <p:cNvPr id="16" name="Paralelogramo 15">
            <a:extLst>
              <a:ext uri="{FF2B5EF4-FFF2-40B4-BE49-F238E27FC236}">
                <a16:creationId xmlns:a16="http://schemas.microsoft.com/office/drawing/2014/main" id="{663E2106-924F-486E-80CB-E0DC875494C5}"/>
              </a:ext>
            </a:extLst>
          </p:cNvPr>
          <p:cNvSpPr/>
          <p:nvPr/>
        </p:nvSpPr>
        <p:spPr>
          <a:xfrm>
            <a:off x="9276521" y="8129398"/>
            <a:ext cx="7747579" cy="1080000"/>
          </a:xfrm>
          <a:prstGeom prst="parallelogram">
            <a:avLst/>
          </a:prstGeom>
          <a:solidFill>
            <a:srgbClr val="A9D18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Atacama </a:t>
            </a:r>
            <a:r>
              <a:rPr lang="es-ES_tradnl" sz="3200" kern="12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solar</a:t>
            </a:r>
            <a:r>
              <a:rPr kumimoji="0" lang="es-ES_tradnl" sz="32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(Chile)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Parque fotovoltaico de 170 </a:t>
            </a:r>
            <a:r>
              <a:rPr kumimoji="0" lang="es-ES_tradnl" sz="320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MWp</a:t>
            </a:r>
            <a:r>
              <a:rPr kumimoji="0" lang="es-ES_tradnl" sz="320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3" name="Google Shape;19;p14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B420D9C7-8243-E35C-42F6-C0B36637A5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67368" y="395671"/>
            <a:ext cx="4182083" cy="1657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426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5;p7">
            <a:extLst>
              <a:ext uri="{FF2B5EF4-FFF2-40B4-BE49-F238E27FC236}">
                <a16:creationId xmlns:a16="http://schemas.microsoft.com/office/drawing/2014/main" id="{907E3B92-BEA2-2C21-778F-48BFE20D4E3B}"/>
              </a:ext>
            </a:extLst>
          </p:cNvPr>
          <p:cNvSpPr txBox="1"/>
          <p:nvPr/>
        </p:nvSpPr>
        <p:spPr>
          <a:xfrm>
            <a:off x="3776872" y="3978273"/>
            <a:ext cx="9784346" cy="1905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720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"/>
              </a:rPr>
              <a:t>América Latina y el Caribe y la transición energética </a:t>
            </a:r>
          </a:p>
        </p:txBody>
      </p:sp>
    </p:spTree>
    <p:extLst>
      <p:ext uri="{BB962C8B-B14F-4D97-AF65-F5344CB8AC3E}">
        <p14:creationId xmlns:p14="http://schemas.microsoft.com/office/powerpoint/2010/main" val="1574779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7">
            <a:extLst>
              <a:ext uri="{FF2B5EF4-FFF2-40B4-BE49-F238E27FC236}">
                <a16:creationId xmlns:a16="http://schemas.microsoft.com/office/drawing/2014/main" id="{497D274F-59C8-0944-9BA2-22DF72A9A521}"/>
              </a:ext>
            </a:extLst>
          </p:cNvPr>
          <p:cNvSpPr txBox="1"/>
          <p:nvPr/>
        </p:nvSpPr>
        <p:spPr>
          <a:xfrm>
            <a:off x="743026" y="1347789"/>
            <a:ext cx="15093321" cy="90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chemeClr val="dk1"/>
              </a:buClr>
              <a:buSzPts val="6243"/>
              <a:buFont typeface="Helvetica Neue"/>
              <a:buNone/>
              <a:defRPr sz="6243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es-ES_tradnl" dirty="0"/>
              <a:t>Las emisiones de GEI difiere al resto del mundo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A2ABB1-9E48-AAFC-3AA8-45506FC02A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29" b="5154"/>
          <a:stretch/>
        </p:blipFill>
        <p:spPr>
          <a:xfrm>
            <a:off x="1033932" y="3106030"/>
            <a:ext cx="6745095" cy="5539131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8434D287-BF8F-0432-92A1-85D4E823410A}"/>
              </a:ext>
            </a:extLst>
          </p:cNvPr>
          <p:cNvSpPr txBox="1"/>
          <p:nvPr/>
        </p:nvSpPr>
        <p:spPr>
          <a:xfrm>
            <a:off x="1033933" y="2273970"/>
            <a:ext cx="6745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Emisiones globales, 2020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B172214E-2F86-2A0D-2DF9-D5768199D747}"/>
              </a:ext>
            </a:extLst>
          </p:cNvPr>
          <p:cNvSpPr txBox="1"/>
          <p:nvPr/>
        </p:nvSpPr>
        <p:spPr>
          <a:xfrm>
            <a:off x="9210260" y="2274404"/>
            <a:ext cx="5974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CO" dirty="0"/>
              <a:t>Emisiones América Latina y el Caribe, 2018</a:t>
            </a:r>
          </a:p>
        </p:txBody>
      </p:sp>
      <p:sp>
        <p:nvSpPr>
          <p:cNvPr id="2" name="Google Shape;417;p33">
            <a:extLst>
              <a:ext uri="{FF2B5EF4-FFF2-40B4-BE49-F238E27FC236}">
                <a16:creationId xmlns:a16="http://schemas.microsoft.com/office/drawing/2014/main" id="{BAAE657C-C3D7-BC23-0B7B-60BE4E94F7D6}"/>
              </a:ext>
            </a:extLst>
          </p:cNvPr>
          <p:cNvSpPr txBox="1"/>
          <p:nvPr/>
        </p:nvSpPr>
        <p:spPr>
          <a:xfrm>
            <a:off x="703826" y="8972578"/>
            <a:ext cx="5298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dirty="0"/>
              <a:t>Fuente: </a:t>
            </a:r>
            <a:r>
              <a:rPr lang="es-CO" dirty="0" err="1"/>
              <a:t>Our</a:t>
            </a:r>
            <a:r>
              <a:rPr lang="es-CO" dirty="0"/>
              <a:t> </a:t>
            </a:r>
            <a:r>
              <a:rPr lang="es-CO" dirty="0" err="1"/>
              <a:t>World</a:t>
            </a:r>
            <a:r>
              <a:rPr lang="es-CO" dirty="0"/>
              <a:t> in Data; BID 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076FED-0208-9807-F154-4EAA3AB63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0261" y="3112266"/>
            <a:ext cx="5974604" cy="559972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D212152-A3C3-EB3A-B2B2-35BDB5683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30" y="8948691"/>
            <a:ext cx="3854109" cy="32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3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7">
            <a:extLst>
              <a:ext uri="{FF2B5EF4-FFF2-40B4-BE49-F238E27FC236}">
                <a16:creationId xmlns:a16="http://schemas.microsoft.com/office/drawing/2014/main" id="{497D274F-59C8-0944-9BA2-22DF72A9A521}"/>
              </a:ext>
            </a:extLst>
          </p:cNvPr>
          <p:cNvSpPr txBox="1"/>
          <p:nvPr/>
        </p:nvSpPr>
        <p:spPr>
          <a:xfrm>
            <a:off x="685800" y="1347788"/>
            <a:ext cx="15163800" cy="956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chemeClr val="dk1"/>
              </a:buClr>
              <a:buSzPts val="6243"/>
              <a:buFont typeface="Helvetica Neue"/>
              <a:buNone/>
              <a:defRPr sz="6243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es-ES_tradnl" dirty="0"/>
              <a:t>Somos heterogéneos</a:t>
            </a:r>
          </a:p>
        </p:txBody>
      </p:sp>
      <p:sp>
        <p:nvSpPr>
          <p:cNvPr id="6" name="CuadroTexto 22">
            <a:extLst>
              <a:ext uri="{FF2B5EF4-FFF2-40B4-BE49-F238E27FC236}">
                <a16:creationId xmlns:a16="http://schemas.microsoft.com/office/drawing/2014/main" id="{8AC47BBF-1087-ECA6-8421-06DAC7D8DF8D}"/>
              </a:ext>
            </a:extLst>
          </p:cNvPr>
          <p:cNvSpPr txBox="1"/>
          <p:nvPr/>
        </p:nvSpPr>
        <p:spPr>
          <a:xfrm>
            <a:off x="4952945" y="2604994"/>
            <a:ext cx="7391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ctr"/>
            <a:r>
              <a:rPr lang="es-CO" sz="2400" b="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Consumo de energía primaria, 2021</a:t>
            </a:r>
          </a:p>
        </p:txBody>
      </p:sp>
      <p:pic>
        <p:nvPicPr>
          <p:cNvPr id="7" name="Imagen 2">
            <a:extLst>
              <a:ext uri="{FF2B5EF4-FFF2-40B4-BE49-F238E27FC236}">
                <a16:creationId xmlns:a16="http://schemas.microsoft.com/office/drawing/2014/main" id="{79EAF00D-4CD5-FA73-8456-C21DAFFE5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502" y="3205077"/>
            <a:ext cx="10598396" cy="5965563"/>
          </a:xfrm>
          <a:prstGeom prst="rect">
            <a:avLst/>
          </a:prstGeom>
          <a:noFill/>
        </p:spPr>
      </p:pic>
      <p:sp>
        <p:nvSpPr>
          <p:cNvPr id="9" name="CuadroTexto 18">
            <a:extLst>
              <a:ext uri="{FF2B5EF4-FFF2-40B4-BE49-F238E27FC236}">
                <a16:creationId xmlns:a16="http://schemas.microsoft.com/office/drawing/2014/main" id="{2E44821F-B954-4282-E107-B82C4B36236E}"/>
              </a:ext>
            </a:extLst>
          </p:cNvPr>
          <p:cNvSpPr txBox="1"/>
          <p:nvPr/>
        </p:nvSpPr>
        <p:spPr>
          <a:xfrm>
            <a:off x="803763" y="8939808"/>
            <a:ext cx="708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dirty="0"/>
              <a:t>Fuente: sieLAC – OLADE, elaboración propia; Our World in Data, elaboración propia.</a:t>
            </a:r>
          </a:p>
          <a:p>
            <a:r>
              <a:rPr lang="es-CO" dirty="0"/>
              <a:t>Energía total incluye energías primarias y secundarias, valores positivos son exportadores netos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20B5ABE5-0ACF-1191-5AAB-A397FFABA0A2}"/>
              </a:ext>
            </a:extLst>
          </p:cNvPr>
          <p:cNvSpPr/>
          <p:nvPr/>
        </p:nvSpPr>
        <p:spPr>
          <a:xfrm>
            <a:off x="10846725" y="6734968"/>
            <a:ext cx="1067582" cy="7537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13854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6F7FCA7-6053-01A0-4C7C-53FDB08629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4462691"/>
              </p:ext>
            </p:extLst>
          </p:nvPr>
        </p:nvGraphicFramePr>
        <p:xfrm>
          <a:off x="3430932" y="2247900"/>
          <a:ext cx="10435535" cy="6681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2F23B13A-D0A6-1511-DF7B-659A16FE8F97}"/>
              </a:ext>
            </a:extLst>
          </p:cNvPr>
          <p:cNvSpPr txBox="1"/>
          <p:nvPr/>
        </p:nvSpPr>
        <p:spPr>
          <a:xfrm>
            <a:off x="692514" y="9087567"/>
            <a:ext cx="6558518" cy="47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457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9144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A" dirty="0"/>
              <a:t>Fuente:</a:t>
            </a:r>
            <a:r>
              <a:rPr lang="en-US" dirty="0"/>
              <a:t>Ember Climate (</a:t>
            </a:r>
            <a:r>
              <a:rPr lang="en-US" dirty="0" err="1"/>
              <a:t>diferentes</a:t>
            </a:r>
            <a:r>
              <a:rPr lang="en-US" dirty="0"/>
              <a:t> </a:t>
            </a:r>
            <a:r>
              <a:rPr lang="en-US" dirty="0" err="1"/>
              <a:t>fuentes</a:t>
            </a:r>
            <a:r>
              <a:rPr lang="en-US" dirty="0"/>
              <a:t> </a:t>
            </a:r>
            <a:r>
              <a:rPr lang="en-US" dirty="0" err="1"/>
              <a:t>incluyendo</a:t>
            </a:r>
            <a:r>
              <a:rPr lang="en-US" dirty="0"/>
              <a:t> European Environment Agency &amp; EIA) </a:t>
            </a:r>
            <a:r>
              <a:rPr lang="en-US" dirty="0" err="1"/>
              <a:t>Publicado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 Our World in Data. Online at: 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ourworldindata.org/energy</a:t>
            </a:r>
            <a:r>
              <a:rPr lang="es-PA" dirty="0"/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F7A307-6835-E563-61A7-C6316E1395EB}"/>
              </a:ext>
            </a:extLst>
          </p:cNvPr>
          <p:cNvSpPr txBox="1"/>
          <p:nvPr/>
        </p:nvSpPr>
        <p:spPr>
          <a:xfrm>
            <a:off x="692514" y="1347788"/>
            <a:ext cx="15117329" cy="90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chemeClr val="dk1"/>
              </a:buClr>
              <a:buSzPts val="6243"/>
              <a:buFont typeface="Helvetica Neue"/>
              <a:buNone/>
              <a:defRPr sz="6243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es-PA" dirty="0"/>
              <a:t>El reto es diferente entre los países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E48E703-EE9A-790B-86BE-060577E48AB2}"/>
              </a:ext>
            </a:extLst>
          </p:cNvPr>
          <p:cNvSpPr txBox="1"/>
          <p:nvPr/>
        </p:nvSpPr>
        <p:spPr>
          <a:xfrm rot="16200000">
            <a:off x="2748002" y="4722911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dirty="0">
                <a:solidFill>
                  <a:schemeClr val="tx2">
                    <a:lumMod val="50000"/>
                  </a:schemeClr>
                </a:solidFill>
              </a:rPr>
              <a:t>gCO</a:t>
            </a:r>
            <a:r>
              <a:rPr lang="es-PA" baseline="-25000" dirty="0">
                <a:solidFill>
                  <a:schemeClr val="tx2">
                    <a:lumMod val="50000"/>
                  </a:schemeClr>
                </a:solidFill>
              </a:rPr>
              <a:t>2</a:t>
            </a:r>
            <a:r>
              <a:rPr lang="es-PA" dirty="0">
                <a:solidFill>
                  <a:schemeClr val="tx2">
                    <a:lumMod val="50000"/>
                  </a:schemeClr>
                </a:solidFill>
              </a:rPr>
              <a:t>/</a:t>
            </a:r>
            <a:r>
              <a:rPr lang="es-PA" dirty="0" err="1">
                <a:solidFill>
                  <a:schemeClr val="tx2">
                    <a:lumMod val="50000"/>
                  </a:schemeClr>
                </a:solidFill>
              </a:rPr>
              <a:t>Kwh</a:t>
            </a:r>
            <a:endParaRPr lang="es-PA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3B4456EE-CB9F-E84F-52A4-E8813603353A}"/>
              </a:ext>
            </a:extLst>
          </p:cNvPr>
          <p:cNvSpPr/>
          <p:nvPr/>
        </p:nvSpPr>
        <p:spPr>
          <a:xfrm>
            <a:off x="8069257" y="6558751"/>
            <a:ext cx="407773" cy="1990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25850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DAB9424-FC6C-72BB-84EB-E02282A9E777}"/>
              </a:ext>
            </a:extLst>
          </p:cNvPr>
          <p:cNvSpPr txBox="1"/>
          <p:nvPr/>
        </p:nvSpPr>
        <p:spPr>
          <a:xfrm>
            <a:off x="806860" y="2746958"/>
            <a:ext cx="15666851" cy="5043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7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“Cada país experimentará la transición energética con sus propios ritmos, énfasis, implicaciones y perspectivas, respondiendo a su realidad específica”</a:t>
            </a:r>
            <a:endParaRPr lang="es-ES_tradnl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3864FC2-0ECB-922A-9EB7-87115025FFD7}"/>
              </a:ext>
            </a:extLst>
          </p:cNvPr>
          <p:cNvSpPr txBox="1">
            <a:spLocks/>
          </p:cNvSpPr>
          <p:nvPr/>
        </p:nvSpPr>
        <p:spPr>
          <a:xfrm>
            <a:off x="754733" y="8909411"/>
            <a:ext cx="6801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200">
                <a:solidFill>
                  <a:schemeClr val="tx2">
                    <a:lumMod val="50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/>
              <a:t>Fuente: CAF RED “Energías renovadas: Transición energética justa para el desarrollo sostenible”</a:t>
            </a:r>
          </a:p>
        </p:txBody>
      </p:sp>
    </p:spTree>
    <p:extLst>
      <p:ext uri="{BB962C8B-B14F-4D97-AF65-F5344CB8AC3E}">
        <p14:creationId xmlns:p14="http://schemas.microsoft.com/office/powerpoint/2010/main" val="2076921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/>
          <p:nvPr/>
        </p:nvSpPr>
        <p:spPr>
          <a:xfrm>
            <a:off x="659436" y="1347789"/>
            <a:ext cx="15176911" cy="90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chemeClr val="dk1"/>
              </a:buClr>
              <a:buSzPts val="6243"/>
              <a:buFont typeface="Helvetica Neue"/>
              <a:buNone/>
              <a:defRPr sz="6243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es-ES_tradnl" dirty="0">
                <a:sym typeface="Helvetica Neue"/>
              </a:rPr>
              <a:t>La eficiencia energética: oferta y demanda</a:t>
            </a:r>
          </a:p>
        </p:txBody>
      </p:sp>
      <p:sp>
        <p:nvSpPr>
          <p:cNvPr id="73" name="Google Shape;73;p3"/>
          <p:cNvSpPr txBox="1"/>
          <p:nvPr/>
        </p:nvSpPr>
        <p:spPr>
          <a:xfrm>
            <a:off x="1438834" y="2847575"/>
            <a:ext cx="7209865" cy="555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A" sz="2800" kern="100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eficiencia energética la podemos ver desde dos ángulos: oferta y demanda.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A" sz="2800" kern="100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el lado de la oferta, hay actores/clientes claramente establecidos siendo los </a:t>
            </a:r>
            <a:r>
              <a:rPr lang="es-PA" sz="2800" kern="1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proyectos en su mayoría bancables y </a:t>
            </a:r>
            <a:r>
              <a:rPr lang="es-PA" sz="2800" kern="100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tamaños adecuados para los multilaterales.</a:t>
            </a:r>
            <a:endParaRPr lang="es-ES_tradnl" sz="2800" kern="1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PA" sz="2800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su parte, financiar el lado de la demanda tiende a ser más complejo por la cantidad de actores involucrados, la calidad crediticia de los clientes y el tamaño de los proyectos que por lo general son muy pequeños para que sean atractivos para la banca multilateral</a:t>
            </a:r>
            <a:endParaRPr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5" name="Google Shape;75;p3" descr="Ilustración de turbinas de viento al atardecer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16667" r="16667"/>
          <a:stretch/>
        </p:blipFill>
        <p:spPr>
          <a:xfrm>
            <a:off x="10721008" y="2579794"/>
            <a:ext cx="5741525" cy="5724768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 txBox="1"/>
          <p:nvPr/>
        </p:nvSpPr>
        <p:spPr>
          <a:xfrm>
            <a:off x="659436" y="3476560"/>
            <a:ext cx="7256265" cy="146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"/>
            </a:pPr>
            <a:r>
              <a:rPr lang="es-PA" sz="2800" kern="100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Sistemas de transporte y distribución (T&amp;D) de energía</a:t>
            </a:r>
            <a:endParaRPr lang="es-ES_tradnl" sz="2800" kern="1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chemeClr val="accent6"/>
              </a:buClr>
              <a:buFont typeface="Wingdings" panose="05000000000000000000" pitchFamily="2" charset="2"/>
              <a:buChar char=""/>
            </a:pPr>
            <a:r>
              <a:rPr lang="es-PA" sz="2800" kern="100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Generación de energía eléctrica</a:t>
            </a:r>
            <a:endParaRPr lang="es-ES_tradnl" sz="2800" kern="1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Google Shape;84;p4"/>
          <p:cNvSpPr txBox="1"/>
          <p:nvPr/>
        </p:nvSpPr>
        <p:spPr>
          <a:xfrm>
            <a:off x="9286924" y="3297054"/>
            <a:ext cx="7256263" cy="5672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just">
              <a:lnSpc>
                <a:spcPct val="107000"/>
              </a:lnSpc>
              <a:spcBef>
                <a:spcPts val="600"/>
              </a:spcBef>
              <a:buFont typeface="Wingdings" panose="05000000000000000000" pitchFamily="2" charset="2"/>
              <a:buChar char=""/>
              <a:defRPr sz="2800" kern="10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0" indent="0">
              <a:buClr>
                <a:schemeClr val="accent6"/>
              </a:buClr>
              <a:buNone/>
            </a:pPr>
            <a:r>
              <a:rPr lang="es-PA" dirty="0"/>
              <a:t>Consumo de energía eléctrica por edificaciones, industria y transporte</a:t>
            </a:r>
          </a:p>
          <a:p>
            <a:pPr>
              <a:buClr>
                <a:schemeClr val="accent6"/>
              </a:buClr>
            </a:pPr>
            <a:r>
              <a:rPr lang="es-PA" dirty="0"/>
              <a:t>       </a:t>
            </a:r>
            <a:r>
              <a:rPr lang="es-PA" sz="2400" dirty="0"/>
              <a:t>Edificaciones</a:t>
            </a:r>
          </a:p>
          <a:p>
            <a:pPr marL="108000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s-PA" sz="2000" dirty="0"/>
              <a:t>Calefacción/aire acondicionado</a:t>
            </a:r>
          </a:p>
          <a:p>
            <a:pPr marL="1080000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es-PA" sz="2000" dirty="0"/>
              <a:t> Sistemas de elevadores</a:t>
            </a:r>
          </a:p>
          <a:p>
            <a:pPr marL="1080000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es-PA" sz="2000" dirty="0"/>
              <a:t>Sistemas de bombeo de agua</a:t>
            </a:r>
            <a:endParaRPr lang="es-PA" dirty="0"/>
          </a:p>
          <a:p>
            <a:pPr>
              <a:buClr>
                <a:schemeClr val="accent6"/>
              </a:buClr>
            </a:pPr>
            <a:r>
              <a:rPr lang="es-PA" dirty="0"/>
              <a:t>        </a:t>
            </a:r>
            <a:r>
              <a:rPr lang="es-PA" sz="2400" dirty="0"/>
              <a:t>Industria y comercio</a:t>
            </a:r>
            <a:endParaRPr lang="es-PA" dirty="0"/>
          </a:p>
          <a:p>
            <a:pPr marL="108000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s-PA" sz="2000" dirty="0"/>
              <a:t>Motores</a:t>
            </a:r>
          </a:p>
          <a:p>
            <a:pPr marL="108000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s-PA" sz="2000" dirty="0"/>
              <a:t> Sistemas de frío/calor</a:t>
            </a:r>
          </a:p>
          <a:p>
            <a:pPr>
              <a:buClr>
                <a:schemeClr val="accent6"/>
              </a:buClr>
            </a:pPr>
            <a:r>
              <a:rPr lang="es-PA" dirty="0"/>
              <a:t>       </a:t>
            </a:r>
            <a:r>
              <a:rPr lang="es-PA" sz="2400" dirty="0"/>
              <a:t>Transporte</a:t>
            </a:r>
            <a:r>
              <a:rPr lang="es-PA" dirty="0"/>
              <a:t> </a:t>
            </a:r>
          </a:p>
          <a:p>
            <a:pPr marL="108000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s-PA" sz="2000" dirty="0"/>
              <a:t>Masivo (sistemas de metros)</a:t>
            </a:r>
          </a:p>
          <a:p>
            <a:pPr marL="1080000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s-PA" sz="2000" dirty="0"/>
              <a:t> Transporte vehicular</a:t>
            </a:r>
          </a:p>
          <a:p>
            <a:pPr lvl="1">
              <a:buClr>
                <a:schemeClr val="accent6"/>
              </a:buClr>
            </a:pPr>
            <a:endParaRPr dirty="0"/>
          </a:p>
        </p:txBody>
      </p:sp>
      <p:sp>
        <p:nvSpPr>
          <p:cNvPr id="2" name="Google Shape;72;p3">
            <a:extLst>
              <a:ext uri="{FF2B5EF4-FFF2-40B4-BE49-F238E27FC236}">
                <a16:creationId xmlns:a16="http://schemas.microsoft.com/office/drawing/2014/main" id="{9F9E32C2-2090-0A83-7B39-2E94F955C463}"/>
              </a:ext>
            </a:extLst>
          </p:cNvPr>
          <p:cNvSpPr txBox="1"/>
          <p:nvPr/>
        </p:nvSpPr>
        <p:spPr>
          <a:xfrm>
            <a:off x="659436" y="1347789"/>
            <a:ext cx="15176911" cy="900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chemeClr val="dk1"/>
              </a:buClr>
              <a:buSzPts val="6243"/>
              <a:buFont typeface="Helvetica Neue"/>
              <a:buNone/>
              <a:defRPr sz="6243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es-ES_tradnl" dirty="0">
                <a:sym typeface="Helvetica Neue"/>
              </a:rPr>
              <a:t>La eficiencia energética: oferta y demanda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1A83919-52AF-2C7A-A287-0A9C0669AAEF}"/>
              </a:ext>
            </a:extLst>
          </p:cNvPr>
          <p:cNvSpPr txBox="1"/>
          <p:nvPr/>
        </p:nvSpPr>
        <p:spPr>
          <a:xfrm>
            <a:off x="3569875" y="2569843"/>
            <a:ext cx="1250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32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Oferta</a:t>
            </a:r>
            <a:endParaRPr lang="es-ES_tradnl" sz="3200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5F97828-D937-9DA1-9019-2C6BD44BDA95}"/>
              </a:ext>
            </a:extLst>
          </p:cNvPr>
          <p:cNvSpPr txBox="1"/>
          <p:nvPr/>
        </p:nvSpPr>
        <p:spPr>
          <a:xfrm>
            <a:off x="12319789" y="2550602"/>
            <a:ext cx="1776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3200" dirty="0">
                <a:solidFill>
                  <a:schemeClr val="tx2">
                    <a:lumMod val="50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Demanda</a:t>
            </a:r>
            <a:endParaRPr lang="es-ES_tradnl" sz="3200" dirty="0">
              <a:solidFill>
                <a:schemeClr val="tx2">
                  <a:lumMod val="50000"/>
                </a:schemeClr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Imagen 5" descr="Diagrama">
            <a:extLst>
              <a:ext uri="{FF2B5EF4-FFF2-40B4-BE49-F238E27FC236}">
                <a16:creationId xmlns:a16="http://schemas.microsoft.com/office/drawing/2014/main" id="{427541FD-6D16-E736-2AD6-23D00FD21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468" y="5475042"/>
            <a:ext cx="6456217" cy="3248496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935"/>
</p:tagLst>
</file>

<file path=ppt/theme/theme1.xml><?xml version="1.0" encoding="utf-8"?>
<a:theme xmlns:a="http://schemas.openxmlformats.org/drawingml/2006/main" name="Office Theme">
  <a:themeElements>
    <a:clrScheme name="CAF 2023">
      <a:dk1>
        <a:srgbClr val="000000"/>
      </a:dk1>
      <a:lt1>
        <a:srgbClr val="FFFFFF"/>
      </a:lt1>
      <a:dk2>
        <a:srgbClr val="2D3279"/>
      </a:dk2>
      <a:lt2>
        <a:srgbClr val="E7E6E6"/>
      </a:lt2>
      <a:accent1>
        <a:srgbClr val="1575AE"/>
      </a:accent1>
      <a:accent2>
        <a:srgbClr val="1AE0F9"/>
      </a:accent2>
      <a:accent3>
        <a:srgbClr val="A5A5A5"/>
      </a:accent3>
      <a:accent4>
        <a:srgbClr val="4BAB41"/>
      </a:accent4>
      <a:accent5>
        <a:srgbClr val="5B9BD5"/>
      </a:accent5>
      <a:accent6>
        <a:srgbClr val="70AD47"/>
      </a:accent6>
      <a:hlink>
        <a:srgbClr val="61D3F6"/>
      </a:hlink>
      <a:folHlink>
        <a:srgbClr val="FF007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d6b86ed1-456a-4546-86a1-f91f179a3407" xsi:nil="true"/>
    <TaxCatchAll xmlns="f13352a1-4b0e-4514-bde8-297b6e8d263e" xsi:nil="true"/>
    <PublishingStartDate xmlns="d6b86ed1-456a-4546-86a1-f91f179a3407" xsi:nil="true"/>
    <lcf76f155ced4ddcb4097134ff3c332f xmlns="d6b86ed1-456a-4546-86a1-f91f179a340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AEE0F6EA798EA46AB648F52BB19369E" ma:contentTypeVersion="13" ma:contentTypeDescription="Crear nuevo documento." ma:contentTypeScope="" ma:versionID="a44987d2a76ff3cbe1be17ead718c1fd">
  <xsd:schema xmlns:xsd="http://www.w3.org/2001/XMLSchema" xmlns:xs="http://www.w3.org/2001/XMLSchema" xmlns:p="http://schemas.microsoft.com/office/2006/metadata/properties" xmlns:ns2="d6b86ed1-456a-4546-86a1-f91f179a3407" xmlns:ns3="f13352a1-4b0e-4514-bde8-297b6e8d263e" targetNamespace="http://schemas.microsoft.com/office/2006/metadata/properties" ma:root="true" ma:fieldsID="397c3547e272be5f02fd5ad5e90b115d" ns2:_="" ns3:_="">
    <xsd:import namespace="d6b86ed1-456a-4546-86a1-f91f179a3407"/>
    <xsd:import namespace="f13352a1-4b0e-4514-bde8-297b6e8d263e"/>
    <xsd:element name="properties">
      <xsd:complexType>
        <xsd:sequence>
          <xsd:element name="documentManagement">
            <xsd:complexType>
              <xsd:all>
                <xsd:element ref="ns2:PublishingStartDate" minOccurs="0"/>
                <xsd:element ref="ns2:PublishingExpirationDate" minOccurs="0"/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b86ed1-456a-4546-86a1-f91f179a3407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format="DateTime" ma:internalName="PublishingStartDate" ma:readOnly="false">
      <xsd:simpleType>
        <xsd:restriction base="dms:Unknown"/>
      </xsd:simpleType>
    </xsd:element>
    <xsd:element name="PublishingExpirationDate" ma:index="5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format="DateTime" ma:internalName="PublishingExpirationDate" ma:readOnly="false">
      <xsd:simpleType>
        <xsd:restriction base="dms:Unknown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5698878-b331-436b-83d6-e56cb59965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3352a1-4b0e-4514-bde8-297b6e8d263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4b522aa-3a09-4cd8-b586-3525708018f7}" ma:internalName="TaxCatchAll" ma:showField="CatchAllData" ma:web="f13352a1-4b0e-4514-bde8-297b6e8d26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A39B6F-71CC-42DD-8B63-ED3F89F0D08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91CA49-3A95-4192-82B3-931CAA803530}">
  <ds:schemaRefs>
    <ds:schemaRef ds:uri="http://schemas.openxmlformats.org/package/2006/metadata/core-properties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f13352a1-4b0e-4514-bde8-297b6e8d263e"/>
    <ds:schemaRef ds:uri="http://schemas.microsoft.com/office/infopath/2007/PartnerControls"/>
    <ds:schemaRef ds:uri="http://schemas.microsoft.com/office/2006/metadata/properties"/>
    <ds:schemaRef ds:uri="d6b86ed1-456a-4546-86a1-f91f179a3407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54E58ED-EB5D-4ABE-8DD3-1C59A5CF26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b86ed1-456a-4546-86a1-f91f179a3407"/>
    <ds:schemaRef ds:uri="f13352a1-4b0e-4514-bde8-297b6e8d26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1931</TotalTime>
  <Words>906</Words>
  <Application>Microsoft Office PowerPoint</Application>
  <PresentationFormat>Personalizado</PresentationFormat>
  <Paragraphs>120</Paragraphs>
  <Slides>20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20</vt:i4>
      </vt:variant>
    </vt:vector>
  </HeadingPairs>
  <TitlesOfParts>
    <vt:vector size="35" baseType="lpstr">
      <vt:lpstr>Helvetica Neue</vt:lpstr>
      <vt:lpstr>Calibri</vt:lpstr>
      <vt:lpstr>Segoe UI</vt:lpstr>
      <vt:lpstr>Century Gothic</vt:lpstr>
      <vt:lpstr>Wingdings</vt:lpstr>
      <vt:lpstr>Verdana</vt:lpstr>
      <vt:lpstr>Arial</vt:lpstr>
      <vt:lpstr>Rockwell</vt:lpstr>
      <vt:lpstr>Tipo de letra del sistema regular</vt:lpstr>
      <vt:lpstr>Calibri Light</vt:lpstr>
      <vt:lpstr>Times New Roman</vt:lpstr>
      <vt:lpstr>Helvetica Neue Light</vt:lpstr>
      <vt:lpstr>Office Theme</vt:lpstr>
      <vt:lpstr>1_Diseño personalizado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Costo de programas en eficiencia energética</vt:lpstr>
      <vt:lpstr>Presentación de PowerPoint</vt:lpstr>
      <vt:lpstr>Presentación de PowerPoint</vt:lpstr>
      <vt:lpstr>Presentación de PowerPoint</vt:lpstr>
      <vt:lpstr>Eficiencia energética</vt:lpstr>
      <vt:lpstr>Redes inteligentes</vt:lpstr>
      <vt:lpstr>Eficiencia energética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nicolle laporte</dc:creator>
  <cp:lastModifiedBy>Fernando David Torres Acosta</cp:lastModifiedBy>
  <cp:revision>3</cp:revision>
  <dcterms:created xsi:type="dcterms:W3CDTF">2022-01-17T16:24:18Z</dcterms:created>
  <dcterms:modified xsi:type="dcterms:W3CDTF">2024-06-24T14:56:58Z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0x0101004AEE0F6EA798EA46AB648F52BB19369E</vt:lpwstr>
  </property>
  <property fmtid="{D5CDD505-2E9C-101B-9397-08002B2CF9AE}" pid="3" name="TitusGUID">
    <vt:lpwstr>6a77ef6b-4c9d-4322-829b-0ce79bb4f677</vt:lpwstr>
  </property>
</Properties>
</file>